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2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8FDEC7-9827-A201-AB22-760C7DD97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26DBA5E-6C56-5554-E3ED-5D7A0E230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71ECCE-44A7-21A3-49D4-C8E35FEAC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1AC3A6-B025-FF17-2F36-E01A43C54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02DCEF-5692-64C1-E4D3-BB8049A15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768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490FF5-0795-6C30-078D-635BE77A7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277F52-3163-28AD-268F-FF8AB3CCE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D17A1E-BCBA-7719-DC4E-7442C8671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462709-92D3-85A1-8F80-931B82EFB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77D67E-66C5-2575-A227-B8BB3273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66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E71211-53E0-AB6D-08AF-2F64E00CD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E651CF1-E2F9-2CF5-76CA-9441BA971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57CBD-BA2B-D239-4AC9-9B4DA22CB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91F096-0A06-836C-56E5-030BACADA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F44259-E156-DD5B-89DE-6A6665D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74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7CAD77-B7F3-40DA-1268-85F905E6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74DA945-D2E8-503C-F40D-BDB665FF3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2C8FD7D-5685-78A6-AE50-CC4845066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D6A7D5D-BCEF-16FD-E022-B078B64B5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923A84E-5F3F-6822-734B-78B97D0E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C75A118-EAFD-686F-1040-C8CF74853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2535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29736E-9CA5-DB92-2B13-7A838436B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A10ABA-B408-7F90-68C8-78B9645C7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3A4DC26-626B-A5CD-D425-D85E90DAF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78B3BC1-A7CE-1A5E-846C-439197E62C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55D8A34-17CF-C15C-9817-C79B60B38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A1F4249-11B9-30AB-2EA9-ADD309AB6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E1CF939-4862-FC4F-EE04-50E2C3610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4E22AAF-B48C-E0A0-D9B3-0A82F43D0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440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D65746-5002-417A-6C44-B146AE277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34162D-9134-127A-B9E2-1A9661DDC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6B3C628-C878-0120-C979-136867F1C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76FCA9B-3405-5DC0-A4AA-129A4A3D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950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5479757-B123-A0A7-2CED-B697FC39B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5E2E9E1-1529-5981-94D1-48532608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2991F52-A74F-0881-269B-367C83703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44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306F5C-83EE-D217-F66A-9F27A27D0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B55CEC-95CD-2346-DFB1-E457CAB90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23C9276-5778-57C1-66F6-4B10C6D65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A4DAC83-27FF-4775-816F-EF1D5D0C0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B47604-C668-F613-B232-E3EEA7C8A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963EBF2-F291-60DD-785D-6F580BE5A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792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D53FC7-0AC6-1880-BAF8-434399C00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05CEB6A-E317-4BB1-033C-E531D41F9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EAE1FA9-4290-91BA-CB16-4FA5C0838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93AFA58-8BAF-8BB8-65A9-F8D922117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5F1B910-37CC-767A-5D4F-3D252EB34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FEC534D-AE11-52BD-4870-84A85D803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659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5C0835-57EC-0854-F4F6-08B9CDFF8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19B8510-9A2B-3E4C-B9A2-FEB327FDB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BC6E64-A7A5-81D5-8BA1-1A4BF585C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42336A-FF56-336D-B4C6-40A55A54A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216642F-A947-D80F-F45B-F5FF976A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1623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DD37B8B-2074-C103-16B6-11CA5DF895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77900C4-5E06-FF33-1A3E-BA502E5D5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C4CB41-B30B-4B8D-29D1-414A41150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31C536-94E5-F060-3927-5590BAFB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B1C8E8-DA58-505C-7DEF-129F38770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42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4C38D56-AB97-56C3-3D0C-8D45AA947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E6FAB73-E61C-BAF9-125A-353BB7317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3F152D-C39B-8E39-15C6-6A2322FC47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CFC60A-A000-4C80-9855-4DA85D6E74FC}" type="datetimeFigureOut">
              <a:rPr lang="ko-KR" altLang="en-US" smtClean="0"/>
              <a:t>2023-11-26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D26A49-A924-7FF8-2FDB-C01A9853D0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2AE268-1C1B-E969-643C-FA2C57F45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401B95-BCCC-4A53-8EB9-11FA50678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20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70CBBD6D-B28F-A3E6-61A5-2284F53D7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2" b="29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FDC837-2239-C0CD-C8F8-2F7B3846BE51}"/>
              </a:ext>
            </a:extLst>
          </p:cNvPr>
          <p:cNvSpPr txBox="1"/>
          <p:nvPr/>
        </p:nvSpPr>
        <p:spPr>
          <a:xfrm>
            <a:off x="426128" y="195309"/>
            <a:ext cx="79987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HOLY</a:t>
            </a:r>
            <a:r>
              <a:rPr lang="ko-KR" altLang="en-US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US" altLang="ko-KR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COMMUNION</a:t>
            </a:r>
            <a:endParaRPr lang="ko-KR" altLang="en-US" sz="80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58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빵, 실내, 음식, 제빵 제품이(가) 표시된 사진&#10;&#10;자동 생성된 설명">
            <a:extLst>
              <a:ext uri="{FF2B5EF4-FFF2-40B4-BE49-F238E27FC236}">
                <a16:creationId xmlns:a16="http://schemas.microsoft.com/office/drawing/2014/main" id="{70CBBD6D-B28F-A3E6-61A5-2284F53D7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152" b="29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C75193F-70AC-5F39-C00A-80AA23C7E05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>
              <a:alpha val="38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75790-441C-C879-29C6-8C1B3BBA6360}"/>
              </a:ext>
            </a:extLst>
          </p:cNvPr>
          <p:cNvSpPr txBox="1"/>
          <p:nvPr/>
        </p:nvSpPr>
        <p:spPr>
          <a:xfrm>
            <a:off x="0" y="428178"/>
            <a:ext cx="1218895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32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I received from the Lord what I also passed on to you: </a:t>
            </a:r>
            <a:endParaRPr lang="en-US" altLang="ko-KR" sz="32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32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 Lord Jesus, on the night he was betrayed, took bread, and when he had given thanks, </a:t>
            </a:r>
            <a:endParaRPr lang="en-US" altLang="ko-KR" sz="32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32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he broke it and said, “This is my body, which is for you; do this in remembrance of me.” </a:t>
            </a:r>
            <a:endParaRPr lang="en-US" altLang="ko-KR" sz="32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altLang="ko-KR" sz="32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</a:rPr>
            </a:br>
            <a:r>
              <a:rPr lang="en-US" altLang="ko-KR" sz="32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 the same way, after supper he took the cup, saying, </a:t>
            </a:r>
            <a:endParaRPr lang="en-US" altLang="ko-KR" sz="32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32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“This cup is the new covenant in my blood; do this, whenever you drink it, in remembrance of me.” </a:t>
            </a:r>
            <a:endParaRPr lang="en-US" altLang="ko-KR" sz="32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32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whenever you eat this bread and drink this cup, </a:t>
            </a:r>
            <a:endParaRPr lang="en-US" altLang="ko-KR" sz="32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altLang="ko-KR" sz="32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</a:rPr>
            </a:br>
            <a:r>
              <a:rPr lang="en-US" altLang="ko-KR" sz="32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you proclaim the Lord’s death until he comes. (1 Cor 11:23-26).</a:t>
            </a:r>
            <a:endParaRPr lang="en-US" altLang="ko-KR" sz="32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4859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70CBBD6D-B28F-A3E6-61A5-2284F53D7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2" b="29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FDC837-2239-C0CD-C8F8-2F7B3846BE51}"/>
              </a:ext>
            </a:extLst>
          </p:cNvPr>
          <p:cNvSpPr txBox="1"/>
          <p:nvPr/>
        </p:nvSpPr>
        <p:spPr>
          <a:xfrm>
            <a:off x="426128" y="195309"/>
            <a:ext cx="79987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HOLY</a:t>
            </a:r>
            <a:r>
              <a:rPr lang="ko-KR" altLang="en-US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US" altLang="ko-KR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COMMUNION</a:t>
            </a:r>
            <a:endParaRPr lang="ko-KR" altLang="en-US" sz="80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90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빵, 실내, 음식, 제빵 제품이(가) 표시된 사진&#10;&#10;자동 생성된 설명">
            <a:extLst>
              <a:ext uri="{FF2B5EF4-FFF2-40B4-BE49-F238E27FC236}">
                <a16:creationId xmlns:a16="http://schemas.microsoft.com/office/drawing/2014/main" id="{70CBBD6D-B28F-A3E6-61A5-2284F53D7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152" b="29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C75193F-70AC-5F39-C00A-80AA23C7E05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>
              <a:alpha val="38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75790-441C-C879-29C6-8C1B3BBA6360}"/>
              </a:ext>
            </a:extLst>
          </p:cNvPr>
          <p:cNvSpPr txBox="1"/>
          <p:nvPr/>
        </p:nvSpPr>
        <p:spPr>
          <a:xfrm>
            <a:off x="221897" y="392668"/>
            <a:ext cx="117451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Breaking Bread, </a:t>
            </a:r>
            <a:r>
              <a:rPr lang="ko-KR" altLang="en-US" sz="4000" b="1" i="0" u="none" strike="noStrike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분병</a:t>
            </a:r>
            <a:r>
              <a:rPr lang="en-US" altLang="ko-KR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John 6:35 - Then Jesus declared, “I am the bread of life. Whoever comes to me will never go hungry, and whoever believes in me will never be thirsty.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altLang="ko-KR" sz="4000" b="1" i="0" u="none" strike="noStrike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9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빵, 실내, 음식, 제빵 제품이(가) 표시된 사진&#10;&#10;자동 생성된 설명">
            <a:extLst>
              <a:ext uri="{FF2B5EF4-FFF2-40B4-BE49-F238E27FC236}">
                <a16:creationId xmlns:a16="http://schemas.microsoft.com/office/drawing/2014/main" id="{70CBBD6D-B28F-A3E6-61A5-2284F53D7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152" b="29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C75193F-70AC-5F39-C00A-80AA23C7E05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>
              <a:alpha val="38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75790-441C-C879-29C6-8C1B3BBA6360}"/>
              </a:ext>
            </a:extLst>
          </p:cNvPr>
          <p:cNvSpPr txBox="1"/>
          <p:nvPr/>
        </p:nvSpPr>
        <p:spPr>
          <a:xfrm>
            <a:off x="221897" y="392668"/>
            <a:ext cx="11745158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Breaking Bread, </a:t>
            </a:r>
            <a:r>
              <a:rPr lang="ko-KR" altLang="en-US" sz="4000" b="1" i="0" u="none" strike="noStrike" dirty="0" err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분병</a:t>
            </a:r>
            <a:r>
              <a:rPr lang="en-US" altLang="ko-KR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John 6:35 - Then Jesus declared, “I am the bread of life. Whoever comes to me will never go hungry, and whoever believes in me will never be thirsty.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altLang="ko-KR" sz="4000" b="1" i="0" u="none" strike="noStrike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</a:rPr>
              <a:t>Drinking the wine, </a:t>
            </a:r>
            <a:r>
              <a:rPr lang="ko-KR" altLang="en-US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분잔</a:t>
            </a:r>
            <a:r>
              <a:rPr lang="en-US" altLang="ko-KR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altLang="ko-KR" sz="4000" b="1" i="0" u="none" strike="noStrike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Matthew 26:28 - This is my blood of the covenant, which is poured out for many for the forgiveness of sins.</a:t>
            </a:r>
          </a:p>
        </p:txBody>
      </p:sp>
    </p:spTree>
    <p:extLst>
      <p:ext uri="{BB962C8B-B14F-4D97-AF65-F5344CB8AC3E}">
        <p14:creationId xmlns:p14="http://schemas.microsoft.com/office/powerpoint/2010/main" val="3969241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70CBBD6D-B28F-A3E6-61A5-2284F53D7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2" b="297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FDC837-2239-C0CD-C8F8-2F7B3846BE51}"/>
              </a:ext>
            </a:extLst>
          </p:cNvPr>
          <p:cNvSpPr txBox="1"/>
          <p:nvPr/>
        </p:nvSpPr>
        <p:spPr>
          <a:xfrm>
            <a:off x="426128" y="195309"/>
            <a:ext cx="79987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HOLY</a:t>
            </a:r>
            <a:r>
              <a:rPr lang="ko-KR" altLang="en-US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US" altLang="ko-KR" sz="8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COMMUNION</a:t>
            </a:r>
            <a:endParaRPr lang="ko-KR" altLang="en-US" sz="80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257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237</Words>
  <Application>Microsoft Office PowerPoint</Application>
  <PresentationFormat>와이드스크린</PresentationFormat>
  <Paragraphs>17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Bernard MT Condensed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Namhyon Cho</dc:creator>
  <cp:lastModifiedBy>Namhyon Cho</cp:lastModifiedBy>
  <cp:revision>1</cp:revision>
  <dcterms:created xsi:type="dcterms:W3CDTF">2023-11-26T01:17:20Z</dcterms:created>
  <dcterms:modified xsi:type="dcterms:W3CDTF">2023-11-26T01:22:48Z</dcterms:modified>
</cp:coreProperties>
</file>