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02" r:id="rId2"/>
    <p:sldId id="806" r:id="rId3"/>
    <p:sldId id="807" r:id="rId4"/>
    <p:sldId id="810" r:id="rId5"/>
    <p:sldId id="808" r:id="rId6"/>
    <p:sldId id="811" r:id="rId7"/>
    <p:sldId id="812" r:id="rId8"/>
    <p:sldId id="813" r:id="rId9"/>
    <p:sldId id="814" r:id="rId10"/>
    <p:sldId id="815" r:id="rId11"/>
    <p:sldId id="816" r:id="rId12"/>
    <p:sldId id="817" r:id="rId13"/>
    <p:sldId id="805" r:id="rId14"/>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0202"/>
    <a:srgbClr val="D20001"/>
    <a:srgbClr val="5F2766"/>
    <a:srgbClr val="272727"/>
    <a:srgbClr val="F1F1F1"/>
    <a:srgbClr val="FFFFFF"/>
    <a:srgbClr val="FFEB34"/>
    <a:srgbClr val="F2F2F2"/>
    <a:srgbClr val="DCDAD1"/>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66" d="100"/>
          <a:sy n="66" d="100"/>
        </p:scale>
        <p:origin x="252" y="9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144F131-8063-4083-8D6A-7433A624451F}"/>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C63713FF-1D04-49EC-BB0D-453CA62979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C5ED8A5D-3BC3-4B69-912D-7D3627C432F6}"/>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5" name="바닥글 개체 틀 4">
            <a:extLst>
              <a:ext uri="{FF2B5EF4-FFF2-40B4-BE49-F238E27FC236}">
                <a16:creationId xmlns:a16="http://schemas.microsoft.com/office/drawing/2014/main" id="{00A57A0D-C697-4E07-A2DB-398B02755F4F}"/>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1E0DDDD-E654-4748-8033-99080C98CC5E}"/>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1840056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C577C4C-3B67-4297-A8AB-FDDCC403FFBF}"/>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3FC17290-11A0-480D-B1D1-8D0F07E85B9C}"/>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8EC15101-970C-4335-864C-09A5F0082C23}"/>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5" name="바닥글 개체 틀 4">
            <a:extLst>
              <a:ext uri="{FF2B5EF4-FFF2-40B4-BE49-F238E27FC236}">
                <a16:creationId xmlns:a16="http://schemas.microsoft.com/office/drawing/2014/main" id="{FD0EF08A-C364-4B68-A428-F47ECC1783FF}"/>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B7DC8AAE-DA7E-4998-A836-4E9ADCAFABB2}"/>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1783513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0C38EA0-320F-409A-9951-287B7F0369C8}"/>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E534572F-4CB3-4F7B-AB9D-252AB8D1DC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7305EE84-6ABB-43B6-A924-E8797BC1B07A}"/>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5" name="바닥글 개체 틀 4">
            <a:extLst>
              <a:ext uri="{FF2B5EF4-FFF2-40B4-BE49-F238E27FC236}">
                <a16:creationId xmlns:a16="http://schemas.microsoft.com/office/drawing/2014/main" id="{9D918BD9-482E-4B8C-B853-FD20544FBB88}"/>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6844CB2D-D93D-47DF-B5B2-CD5485376A80}"/>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587658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39EA355-E9F7-423A-AF8F-1658CD01314E}"/>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DA3717B-4A92-4664-AF61-3E2C0A9997D9}"/>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46B2CED-EA42-4E69-830C-142A7BE80730}"/>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2A6868EC-02F5-4B2D-B03F-B01C52939934}"/>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6" name="바닥글 개체 틀 5">
            <a:extLst>
              <a:ext uri="{FF2B5EF4-FFF2-40B4-BE49-F238E27FC236}">
                <a16:creationId xmlns:a16="http://schemas.microsoft.com/office/drawing/2014/main" id="{4487781D-1FB0-4358-9B5D-72A2BD51BF9D}"/>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A9F3D0B6-046A-4F57-A1E6-6A639DB15706}"/>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3656658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41EFD95-DBD9-429A-B011-CDC81DA4EAC3}"/>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CA527E12-19D5-400B-85F1-FA04D44CBD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82FA5769-B565-4362-95CE-8F51C3604A3C}"/>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1C62110B-9F50-4810-85D8-1BE8C764D5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E4561531-AD10-4CC5-AE42-3948494EBCD0}"/>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F5C5BAF8-8021-4F27-B702-BF206B504865}"/>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8" name="바닥글 개체 틀 7">
            <a:extLst>
              <a:ext uri="{FF2B5EF4-FFF2-40B4-BE49-F238E27FC236}">
                <a16:creationId xmlns:a16="http://schemas.microsoft.com/office/drawing/2014/main" id="{03713271-F80A-4004-B564-C573E6A05DC5}"/>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B60D0960-9043-42D3-A9F0-2BA4414976B2}"/>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174029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92577B9-115F-4C46-B19F-9FB7F5D579B9}"/>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A43B22D1-A533-4CF1-8437-518D620BC545}"/>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4" name="바닥글 개체 틀 3">
            <a:extLst>
              <a:ext uri="{FF2B5EF4-FFF2-40B4-BE49-F238E27FC236}">
                <a16:creationId xmlns:a16="http://schemas.microsoft.com/office/drawing/2014/main" id="{11A7B1EC-25A4-49A3-BF4D-0E81E1394A57}"/>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277F7B85-AE48-4C0B-987B-6B6287744FEF}"/>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3319051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72321492-7CEF-4183-B6BF-03767576D3BF}"/>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3" name="바닥글 개체 틀 2">
            <a:extLst>
              <a:ext uri="{FF2B5EF4-FFF2-40B4-BE49-F238E27FC236}">
                <a16:creationId xmlns:a16="http://schemas.microsoft.com/office/drawing/2014/main" id="{FD5302C2-4AE7-4298-8107-29155777FB5D}"/>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59A26F2C-B047-4912-A00A-313F3044258E}"/>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225555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06DEC69-8C9A-487C-946A-BDC0A5755DBD}"/>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9489BD60-2D5E-4B59-BAC1-1BB3ADF5FC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82D35C80-46A6-41B5-88D8-9C77F5B5E5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EF34326B-0BE3-49A9-9BB7-DC4D2CDEE43E}"/>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6" name="바닥글 개체 틀 5">
            <a:extLst>
              <a:ext uri="{FF2B5EF4-FFF2-40B4-BE49-F238E27FC236}">
                <a16:creationId xmlns:a16="http://schemas.microsoft.com/office/drawing/2014/main" id="{D5E1AC55-C5D1-4D4F-AE40-DFA4FD7BF59E}"/>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EEDE02B4-9793-4547-8FB1-E92A83AD8591}"/>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505378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87D4952-21FB-43E8-AEC0-4E3EFE1CC16F}"/>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06F39E59-F699-4161-A7E2-7DCDC14207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B63BE35A-24A2-4193-A2E8-39A2AF43E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1A8D1AC2-FFA8-45D6-B040-51ACC5767263}"/>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6" name="바닥글 개체 틀 5">
            <a:extLst>
              <a:ext uri="{FF2B5EF4-FFF2-40B4-BE49-F238E27FC236}">
                <a16:creationId xmlns:a16="http://schemas.microsoft.com/office/drawing/2014/main" id="{48F5EB86-55FB-4E06-A5B9-A47DE6B5AF2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31A3C8F8-796C-4FE3-BD1B-0B1B88E09314}"/>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666554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54F8699-7EFB-4915-B2F0-BE4D2F78744A}"/>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37605E78-4BD2-4C41-AE7E-1D5624767B31}"/>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3A586446-B774-42FB-91D2-3805B905CA17}"/>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5" name="바닥글 개체 틀 4">
            <a:extLst>
              <a:ext uri="{FF2B5EF4-FFF2-40B4-BE49-F238E27FC236}">
                <a16:creationId xmlns:a16="http://schemas.microsoft.com/office/drawing/2014/main" id="{7A03CEE1-3736-4204-A19F-0E29E9B7CD5E}"/>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622E3564-D0C2-49E0-A2A8-C31CE8FA423B}"/>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1880446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A71D2AB9-CC89-4448-AEAE-00A6500EEA0F}"/>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69ADA01B-AF51-4E64-8CB7-865EE02291A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7C750C17-DA5F-4FA2-A77F-D9ACA96AFE38}"/>
              </a:ext>
            </a:extLst>
          </p:cNvPr>
          <p:cNvSpPr>
            <a:spLocks noGrp="1"/>
          </p:cNvSpPr>
          <p:nvPr>
            <p:ph type="dt" sz="half" idx="10"/>
          </p:nvPr>
        </p:nvSpPr>
        <p:spPr/>
        <p:txBody>
          <a:bodyPr/>
          <a:lstStyle/>
          <a:p>
            <a:fld id="{6704BA40-FFC2-4C5F-8D0C-F1C8265A774A}" type="datetimeFigureOut">
              <a:rPr lang="ko-KR" altLang="en-US" smtClean="0"/>
              <a:t>2023-10-22</a:t>
            </a:fld>
            <a:endParaRPr lang="ko-KR" altLang="en-US"/>
          </a:p>
        </p:txBody>
      </p:sp>
      <p:sp>
        <p:nvSpPr>
          <p:cNvPr id="5" name="바닥글 개체 틀 4">
            <a:extLst>
              <a:ext uri="{FF2B5EF4-FFF2-40B4-BE49-F238E27FC236}">
                <a16:creationId xmlns:a16="http://schemas.microsoft.com/office/drawing/2014/main" id="{D23B108B-2704-4CA0-B988-45165D7EB2BA}"/>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F106F837-9DA6-4A81-98BB-7384D492BF88}"/>
              </a:ext>
            </a:extLst>
          </p:cNvPr>
          <p:cNvSpPr>
            <a:spLocks noGrp="1"/>
          </p:cNvSpPr>
          <p:nvPr>
            <p:ph type="sldNum" sz="quarter" idx="12"/>
          </p:nvPr>
        </p:nvSpPr>
        <p:spPr/>
        <p:txBody>
          <a:body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1138515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8F3A5C7E-9898-41CC-94A7-5910AE6E14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067559D8-7A56-4023-A6D0-3E678695E7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5BDD9DE8-ABAA-4119-9497-80287A19AC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04BA40-FFC2-4C5F-8D0C-F1C8265A774A}" type="datetimeFigureOut">
              <a:rPr lang="ko-KR" altLang="en-US" smtClean="0"/>
              <a:t>2023-10-22</a:t>
            </a:fld>
            <a:endParaRPr lang="ko-KR" altLang="en-US"/>
          </a:p>
        </p:txBody>
      </p:sp>
      <p:sp>
        <p:nvSpPr>
          <p:cNvPr id="5" name="바닥글 개체 틀 4">
            <a:extLst>
              <a:ext uri="{FF2B5EF4-FFF2-40B4-BE49-F238E27FC236}">
                <a16:creationId xmlns:a16="http://schemas.microsoft.com/office/drawing/2014/main" id="{665F77D3-3AB1-43A5-B49D-40E2E8F848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C81326CB-BEB9-4B29-AD1F-B874DD6470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9E6C8B-7683-4073-8D88-BC8B436D9D29}" type="slidenum">
              <a:rPr lang="ko-KR" altLang="en-US" smtClean="0"/>
              <a:t>‹#›</a:t>
            </a:fld>
            <a:endParaRPr lang="ko-KR" altLang="en-US"/>
          </a:p>
        </p:txBody>
      </p:sp>
    </p:spTree>
    <p:extLst>
      <p:ext uri="{BB962C8B-B14F-4D97-AF65-F5344CB8AC3E}">
        <p14:creationId xmlns:p14="http://schemas.microsoft.com/office/powerpoint/2010/main" val="807644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1734E5C-B04E-8635-4DD2-F42BFACAEF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6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제목 1">
            <a:extLst>
              <a:ext uri="{FF2B5EF4-FFF2-40B4-BE49-F238E27FC236}">
                <a16:creationId xmlns:a16="http://schemas.microsoft.com/office/drawing/2014/main" id="{BF6EC1DD-5A35-B18E-D8C7-13B55524691B}"/>
              </a:ext>
            </a:extLst>
          </p:cNvPr>
          <p:cNvSpPr txBox="1">
            <a:spLocks/>
          </p:cNvSpPr>
          <p:nvPr/>
        </p:nvSpPr>
        <p:spPr>
          <a:xfrm>
            <a:off x="266700" y="252324"/>
            <a:ext cx="11878002" cy="3039516"/>
          </a:xfrm>
          <a:prstGeom prst="rect">
            <a:avLst/>
          </a:prstGeom>
        </p:spPr>
        <p:txBody>
          <a:bodyPr>
            <a:no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11500" dirty="0">
                <a:ln w="28575">
                  <a:solidFill>
                    <a:schemeClr val="tx1"/>
                  </a:solidFill>
                </a:ln>
                <a:solidFill>
                  <a:schemeClr val="bg1"/>
                </a:solidFill>
                <a:latin typeface="Impact" panose="020B0806030902050204" pitchFamily="34" charset="0"/>
              </a:rPr>
              <a:t>David’s Kingdom, God’s Kingdom</a:t>
            </a:r>
          </a:p>
        </p:txBody>
      </p:sp>
      <p:sp>
        <p:nvSpPr>
          <p:cNvPr id="5" name="TextBox 4">
            <a:extLst>
              <a:ext uri="{FF2B5EF4-FFF2-40B4-BE49-F238E27FC236}">
                <a16:creationId xmlns:a16="http://schemas.microsoft.com/office/drawing/2014/main" id="{61CA0943-5DA2-51FA-ECC1-90795CF67145}"/>
              </a:ext>
            </a:extLst>
          </p:cNvPr>
          <p:cNvSpPr txBox="1"/>
          <p:nvPr/>
        </p:nvSpPr>
        <p:spPr>
          <a:xfrm>
            <a:off x="7882759" y="4921315"/>
            <a:ext cx="4282964" cy="1077218"/>
          </a:xfrm>
          <a:prstGeom prst="rect">
            <a:avLst/>
          </a:prstGeom>
          <a:noFill/>
        </p:spPr>
        <p:txBody>
          <a:bodyPr wrap="square">
            <a:spAutoFit/>
          </a:bodyPr>
          <a:lstStyle/>
          <a:p>
            <a:pPr algn="ctr">
              <a:lnSpc>
                <a:spcPct val="80000"/>
              </a:lnSpc>
            </a:pPr>
            <a:r>
              <a:rPr lang="en-US" altLang="ko-KR" sz="8000" i="0" dirty="0">
                <a:ln w="28575">
                  <a:solidFill>
                    <a:schemeClr val="tx1"/>
                  </a:solidFill>
                </a:ln>
                <a:solidFill>
                  <a:schemeClr val="bg1"/>
                </a:solidFill>
                <a:effectLst/>
                <a:latin typeface="Impact" panose="020B0806030902050204" pitchFamily="34" charset="0"/>
                <a:ea typeface="배달의민족 도현" panose="020B0600000101010101" pitchFamily="50" charset="-127"/>
              </a:rPr>
              <a:t>20231022</a:t>
            </a:r>
          </a:p>
        </p:txBody>
      </p:sp>
      <p:sp>
        <p:nvSpPr>
          <p:cNvPr id="4" name="TextBox 3">
            <a:extLst>
              <a:ext uri="{FF2B5EF4-FFF2-40B4-BE49-F238E27FC236}">
                <a16:creationId xmlns:a16="http://schemas.microsoft.com/office/drawing/2014/main" id="{53FDDEF8-017F-682B-4997-05AB86C3851C}"/>
              </a:ext>
            </a:extLst>
          </p:cNvPr>
          <p:cNvSpPr txBox="1"/>
          <p:nvPr/>
        </p:nvSpPr>
        <p:spPr>
          <a:xfrm>
            <a:off x="7861738" y="5998533"/>
            <a:ext cx="4282964" cy="830997"/>
          </a:xfrm>
          <a:prstGeom prst="rect">
            <a:avLst/>
          </a:prstGeom>
          <a:noFill/>
        </p:spPr>
        <p:txBody>
          <a:bodyPr wrap="square">
            <a:spAutoFit/>
          </a:bodyPr>
          <a:lstStyle/>
          <a:p>
            <a:pPr algn="r">
              <a:lnSpc>
                <a:spcPct val="80000"/>
              </a:lnSpc>
            </a:pPr>
            <a:r>
              <a:rPr lang="en-US" altLang="ko-KR" sz="6000" dirty="0">
                <a:ln w="28575">
                  <a:solidFill>
                    <a:schemeClr val="tx1"/>
                  </a:solidFill>
                </a:ln>
                <a:solidFill>
                  <a:schemeClr val="bg1"/>
                </a:solidFill>
                <a:latin typeface="Impact" panose="020B0806030902050204" pitchFamily="34" charset="0"/>
                <a:ea typeface="배달의민족 도현" panose="020B0600000101010101" pitchFamily="50" charset="-127"/>
              </a:rPr>
              <a:t>2</a:t>
            </a:r>
            <a:r>
              <a:rPr lang="en-US" altLang="ko-KR" sz="6000" i="0" dirty="0">
                <a:ln w="28575">
                  <a:solidFill>
                    <a:schemeClr val="tx1"/>
                  </a:solidFill>
                </a:ln>
                <a:solidFill>
                  <a:schemeClr val="bg1"/>
                </a:solidFill>
                <a:effectLst/>
                <a:latin typeface="Impact" panose="020B0806030902050204" pitchFamily="34" charset="0"/>
                <a:ea typeface="배달의민족 도현" panose="020B0600000101010101" pitchFamily="50" charset="-127"/>
              </a:rPr>
              <a:t> Sam </a:t>
            </a:r>
            <a:r>
              <a:rPr lang="en-US" altLang="ko-KR" sz="6000" dirty="0">
                <a:ln w="28575">
                  <a:solidFill>
                    <a:schemeClr val="tx1"/>
                  </a:solidFill>
                </a:ln>
                <a:solidFill>
                  <a:schemeClr val="bg1"/>
                </a:solidFill>
                <a:latin typeface="Impact" panose="020B0806030902050204" pitchFamily="34" charset="0"/>
                <a:ea typeface="배달의민족 도현" panose="020B0600000101010101" pitchFamily="50" charset="-127"/>
              </a:rPr>
              <a:t>7</a:t>
            </a:r>
            <a:r>
              <a:rPr lang="en-US" altLang="ko-KR" sz="6000" i="0" dirty="0">
                <a:ln w="28575">
                  <a:solidFill>
                    <a:schemeClr val="tx1"/>
                  </a:solidFill>
                </a:ln>
                <a:solidFill>
                  <a:schemeClr val="bg1"/>
                </a:solidFill>
                <a:effectLst/>
                <a:latin typeface="Impact" panose="020B0806030902050204" pitchFamily="34" charset="0"/>
                <a:ea typeface="배달의민족 도현" panose="020B0600000101010101" pitchFamily="50" charset="-127"/>
              </a:rPr>
              <a:t>;7-18</a:t>
            </a:r>
          </a:p>
        </p:txBody>
      </p:sp>
    </p:spTree>
    <p:extLst>
      <p:ext uri="{BB962C8B-B14F-4D97-AF65-F5344CB8AC3E}">
        <p14:creationId xmlns:p14="http://schemas.microsoft.com/office/powerpoint/2010/main" val="609915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1734E5C-B04E-8635-4DD2-F42BFACAEF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6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직사각형 5">
            <a:extLst>
              <a:ext uri="{FF2B5EF4-FFF2-40B4-BE49-F238E27FC236}">
                <a16:creationId xmlns:a16="http://schemas.microsoft.com/office/drawing/2014/main" id="{836A7C79-DCE7-629C-9AA3-0C2B6AD2FCCC}"/>
              </a:ext>
            </a:extLst>
          </p:cNvPr>
          <p:cNvSpPr/>
          <p:nvPr/>
        </p:nvSpPr>
        <p:spPr>
          <a:xfrm>
            <a:off x="0" y="2343912"/>
            <a:ext cx="12192000" cy="2170176"/>
          </a:xfrm>
          <a:prstGeom prst="rect">
            <a:avLst/>
          </a:prstGeom>
          <a:solidFill>
            <a:schemeClr val="bg1">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ko-KR" sz="11500" dirty="0">
              <a:ln w="28575">
                <a:solidFill>
                  <a:schemeClr val="tx1"/>
                </a:solidFill>
              </a:ln>
              <a:solidFill>
                <a:schemeClr val="bg1">
                  <a:alpha val="0"/>
                </a:schemeClr>
              </a:solidFill>
              <a:latin typeface="Impact" panose="020B0806030902050204" pitchFamily="34" charset="0"/>
            </a:endParaRPr>
          </a:p>
        </p:txBody>
      </p:sp>
      <p:sp>
        <p:nvSpPr>
          <p:cNvPr id="10" name="직사각형 9">
            <a:extLst>
              <a:ext uri="{FF2B5EF4-FFF2-40B4-BE49-F238E27FC236}">
                <a16:creationId xmlns:a16="http://schemas.microsoft.com/office/drawing/2014/main" id="{3585A914-C88F-33CC-382D-AFF2715823A2}"/>
              </a:ext>
            </a:extLst>
          </p:cNvPr>
          <p:cNvSpPr/>
          <p:nvPr/>
        </p:nvSpPr>
        <p:spPr>
          <a:xfrm>
            <a:off x="5188" y="2343912"/>
            <a:ext cx="12192000" cy="2170176"/>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1500" dirty="0">
                <a:ln w="28575">
                  <a:solidFill>
                    <a:schemeClr val="tx1"/>
                  </a:solidFill>
                </a:ln>
                <a:solidFill>
                  <a:schemeClr val="bg1">
                    <a:alpha val="0"/>
                  </a:schemeClr>
                </a:solidFill>
                <a:latin typeface="Impact" panose="020B0806030902050204" pitchFamily="34" charset="0"/>
              </a:rPr>
              <a:t>Davidic Covenant</a:t>
            </a:r>
          </a:p>
        </p:txBody>
      </p:sp>
    </p:spTree>
    <p:extLst>
      <p:ext uri="{BB962C8B-B14F-4D97-AF65-F5344CB8AC3E}">
        <p14:creationId xmlns:p14="http://schemas.microsoft.com/office/powerpoint/2010/main" val="1915835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B26915-B161-C0F8-B914-C53A922CFD99}"/>
              </a:ext>
            </a:extLst>
          </p:cNvPr>
          <p:cNvSpPr txBox="1"/>
          <p:nvPr/>
        </p:nvSpPr>
        <p:spPr>
          <a:xfrm>
            <a:off x="1597025" y="742434"/>
            <a:ext cx="6096000" cy="1754326"/>
          </a:xfrm>
          <a:prstGeom prst="rect">
            <a:avLst/>
          </a:prstGeom>
          <a:noFill/>
        </p:spPr>
        <p:txBody>
          <a:bodyPr wrap="square">
            <a:spAutoFit/>
          </a:bodyPr>
          <a:lstStyle/>
          <a:p>
            <a:r>
              <a:rPr lang="ko-KR" altLang="en-US" sz="3600" b="1" dirty="0" err="1"/>
              <a:t>Covenant</a:t>
            </a:r>
            <a:r>
              <a:rPr lang="ko-KR" altLang="en-US" sz="3600" b="1" dirty="0"/>
              <a:t> of </a:t>
            </a:r>
            <a:r>
              <a:rPr lang="ko-KR" altLang="en-US" sz="3600" b="1" dirty="0" err="1"/>
              <a:t>Work</a:t>
            </a:r>
            <a:endParaRPr lang="en-US" altLang="ko-KR" sz="3600" b="1" dirty="0"/>
          </a:p>
          <a:p>
            <a:r>
              <a:rPr lang="en-US" altLang="ko-KR" sz="3600" b="1" dirty="0"/>
              <a:t>(By our deeds)</a:t>
            </a:r>
            <a:r>
              <a:rPr lang="ko-KR" altLang="en-US" sz="3600" b="1" dirty="0"/>
              <a:t> </a:t>
            </a:r>
            <a:endParaRPr lang="en-US" altLang="ko-KR" sz="3600" b="1" dirty="0"/>
          </a:p>
          <a:p>
            <a:r>
              <a:rPr lang="ko-KR" altLang="en-US" sz="3600" dirty="0" err="1"/>
              <a:t>Adam</a:t>
            </a:r>
            <a:r>
              <a:rPr lang="ko-KR" altLang="en-US" sz="3600" dirty="0"/>
              <a:t> &amp; </a:t>
            </a:r>
            <a:r>
              <a:rPr lang="ko-KR" altLang="en-US" sz="3600" dirty="0" err="1"/>
              <a:t>Eve</a:t>
            </a:r>
            <a:r>
              <a:rPr lang="ko-KR" altLang="en-US" sz="3600" dirty="0"/>
              <a:t> </a:t>
            </a:r>
            <a:r>
              <a:rPr lang="en-US" altLang="ko-KR" sz="3600" dirty="0"/>
              <a:t>-</a:t>
            </a:r>
            <a:r>
              <a:rPr lang="ko-KR" altLang="en-US" sz="3600" dirty="0"/>
              <a:t> </a:t>
            </a:r>
            <a:r>
              <a:rPr lang="en-US" altLang="ko-KR" sz="3600" dirty="0"/>
              <a:t>Failed</a:t>
            </a:r>
            <a:endParaRPr lang="ko-KR" altLang="en-US" sz="3600" dirty="0"/>
          </a:p>
        </p:txBody>
      </p:sp>
    </p:spTree>
    <p:extLst>
      <p:ext uri="{BB962C8B-B14F-4D97-AF65-F5344CB8AC3E}">
        <p14:creationId xmlns:p14="http://schemas.microsoft.com/office/powerpoint/2010/main" val="380800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EFB84E-DAF1-4273-EA24-CAFF89F8A407}"/>
              </a:ext>
            </a:extLst>
          </p:cNvPr>
          <p:cNvSpPr txBox="1"/>
          <p:nvPr/>
        </p:nvSpPr>
        <p:spPr>
          <a:xfrm>
            <a:off x="1597025" y="2496760"/>
            <a:ext cx="8997950" cy="3970318"/>
          </a:xfrm>
          <a:prstGeom prst="rect">
            <a:avLst/>
          </a:prstGeom>
          <a:noFill/>
        </p:spPr>
        <p:txBody>
          <a:bodyPr wrap="square">
            <a:spAutoFit/>
          </a:bodyPr>
          <a:lstStyle/>
          <a:p>
            <a:pPr algn="r"/>
            <a:r>
              <a:rPr lang="ko-KR" altLang="en-US" sz="3600" b="1" dirty="0" err="1"/>
              <a:t>Covenant</a:t>
            </a:r>
            <a:r>
              <a:rPr lang="ko-KR" altLang="en-US" sz="3600" b="1" dirty="0"/>
              <a:t> of </a:t>
            </a:r>
            <a:r>
              <a:rPr lang="ko-KR" altLang="en-US" sz="3600" b="1" dirty="0" err="1"/>
              <a:t>Grace</a:t>
            </a:r>
            <a:r>
              <a:rPr lang="ko-KR" altLang="en-US" sz="3600" b="1" dirty="0"/>
              <a:t> </a:t>
            </a:r>
            <a:endParaRPr lang="en-US" altLang="ko-KR" sz="3600" b="1" dirty="0"/>
          </a:p>
          <a:p>
            <a:pPr algn="r"/>
            <a:r>
              <a:rPr lang="en-US" altLang="ko-KR" sz="3600" b="1" dirty="0"/>
              <a:t>(By His grace)</a:t>
            </a:r>
            <a:endParaRPr lang="ko-KR" altLang="en-US" sz="3600" b="1" dirty="0"/>
          </a:p>
          <a:p>
            <a:r>
              <a:rPr lang="ko-KR" altLang="en-US" sz="3600" b="1" dirty="0" err="1"/>
              <a:t>Noah</a:t>
            </a:r>
            <a:r>
              <a:rPr lang="ko-KR" altLang="en-US" sz="3600" dirty="0"/>
              <a:t> (</a:t>
            </a:r>
            <a:r>
              <a:rPr lang="ko-KR" altLang="en-US" sz="3600" dirty="0" err="1"/>
              <a:t>Genesis</a:t>
            </a:r>
            <a:r>
              <a:rPr lang="ko-KR" altLang="en-US" sz="3600" dirty="0"/>
              <a:t> 9, </a:t>
            </a:r>
            <a:r>
              <a:rPr lang="ko-KR" altLang="en-US" sz="3600" dirty="0" err="1"/>
              <a:t>known</a:t>
            </a:r>
            <a:r>
              <a:rPr lang="ko-KR" altLang="en-US" sz="3600" dirty="0"/>
              <a:t> </a:t>
            </a:r>
            <a:r>
              <a:rPr lang="ko-KR" altLang="en-US" sz="3600" dirty="0" err="1"/>
              <a:t>for</a:t>
            </a:r>
            <a:r>
              <a:rPr lang="ko-KR" altLang="en-US" sz="3600" dirty="0"/>
              <a:t> </a:t>
            </a:r>
            <a:r>
              <a:rPr lang="ko-KR" altLang="en-US" sz="3600" dirty="0" err="1"/>
              <a:t>the</a:t>
            </a:r>
            <a:r>
              <a:rPr lang="ko-KR" altLang="en-US" sz="3600" dirty="0"/>
              <a:t> </a:t>
            </a:r>
            <a:r>
              <a:rPr lang="ko-KR" altLang="en-US" sz="3600" dirty="0" err="1"/>
              <a:t>rainbow</a:t>
            </a:r>
            <a:r>
              <a:rPr lang="ko-KR" altLang="en-US" sz="3600" dirty="0"/>
              <a:t>)</a:t>
            </a:r>
          </a:p>
          <a:p>
            <a:r>
              <a:rPr lang="ko-KR" altLang="en-US" sz="3600" b="1" dirty="0" err="1"/>
              <a:t>Abraham</a:t>
            </a:r>
            <a:r>
              <a:rPr lang="ko-KR" altLang="en-US" sz="3600" dirty="0"/>
              <a:t> (</a:t>
            </a:r>
            <a:r>
              <a:rPr lang="ko-KR" altLang="en-US" sz="3600" dirty="0" err="1"/>
              <a:t>Genesis</a:t>
            </a:r>
            <a:r>
              <a:rPr lang="ko-KR" altLang="en-US" sz="3600" dirty="0"/>
              <a:t> 12, 15, 17, </a:t>
            </a:r>
            <a:r>
              <a:rPr lang="ko-KR" altLang="en-US" sz="3600" dirty="0" err="1"/>
              <a:t>Stars</a:t>
            </a:r>
            <a:r>
              <a:rPr lang="ko-KR" altLang="en-US" sz="3600" dirty="0"/>
              <a:t>)</a:t>
            </a:r>
          </a:p>
          <a:p>
            <a:r>
              <a:rPr lang="ko-KR" altLang="en-US" sz="3600" b="1" dirty="0" err="1"/>
              <a:t>Moses</a:t>
            </a:r>
            <a:r>
              <a:rPr lang="ko-KR" altLang="en-US" sz="3600" dirty="0"/>
              <a:t> (</a:t>
            </a:r>
            <a:r>
              <a:rPr lang="ko-KR" altLang="en-US" sz="3600" dirty="0" err="1"/>
              <a:t>Exodus~Deut</a:t>
            </a:r>
            <a:r>
              <a:rPr lang="ko-KR" altLang="en-US" sz="3600" dirty="0"/>
              <a:t>, 10 </a:t>
            </a:r>
            <a:r>
              <a:rPr lang="ko-KR" altLang="en-US" sz="3600" dirty="0" err="1"/>
              <a:t>Comms</a:t>
            </a:r>
            <a:r>
              <a:rPr lang="ko-KR" altLang="en-US" sz="3600" dirty="0"/>
              <a:t> </a:t>
            </a:r>
            <a:r>
              <a:rPr lang="ko-KR" altLang="en-US" sz="3600" dirty="0" err="1"/>
              <a:t>the</a:t>
            </a:r>
            <a:r>
              <a:rPr lang="ko-KR" altLang="en-US" sz="3600" dirty="0"/>
              <a:t> </a:t>
            </a:r>
            <a:r>
              <a:rPr lang="ko-KR" altLang="en-US" sz="3600" dirty="0" err="1"/>
              <a:t>Law</a:t>
            </a:r>
            <a:r>
              <a:rPr lang="ko-KR" altLang="en-US" sz="3600" dirty="0"/>
              <a:t>)</a:t>
            </a:r>
          </a:p>
          <a:p>
            <a:r>
              <a:rPr lang="ko-KR" altLang="en-US" sz="3600" dirty="0" err="1"/>
              <a:t>Exodus</a:t>
            </a:r>
            <a:r>
              <a:rPr lang="ko-KR" altLang="en-US" sz="3600" dirty="0"/>
              <a:t> 19:5-6, 1 Peter 2:9-10)</a:t>
            </a:r>
            <a:endParaRPr lang="en-US" altLang="ko-KR" sz="3600" dirty="0"/>
          </a:p>
          <a:p>
            <a:r>
              <a:rPr lang="en-US" altLang="ko-KR" sz="3600" b="1" dirty="0"/>
              <a:t>David </a:t>
            </a:r>
            <a:r>
              <a:rPr lang="en-US" altLang="ko-KR" sz="3600" dirty="0"/>
              <a:t>(2 Sam 7)</a:t>
            </a:r>
            <a:endParaRPr lang="ko-KR" altLang="en-US" sz="3600" dirty="0"/>
          </a:p>
        </p:txBody>
      </p:sp>
      <p:sp>
        <p:nvSpPr>
          <p:cNvPr id="7" name="TextBox 6">
            <a:extLst>
              <a:ext uri="{FF2B5EF4-FFF2-40B4-BE49-F238E27FC236}">
                <a16:creationId xmlns:a16="http://schemas.microsoft.com/office/drawing/2014/main" id="{F6B26915-B161-C0F8-B914-C53A922CFD99}"/>
              </a:ext>
            </a:extLst>
          </p:cNvPr>
          <p:cNvSpPr txBox="1"/>
          <p:nvPr/>
        </p:nvSpPr>
        <p:spPr>
          <a:xfrm>
            <a:off x="1597025" y="742434"/>
            <a:ext cx="6096000" cy="1754326"/>
          </a:xfrm>
          <a:prstGeom prst="rect">
            <a:avLst/>
          </a:prstGeom>
          <a:noFill/>
        </p:spPr>
        <p:txBody>
          <a:bodyPr wrap="square">
            <a:spAutoFit/>
          </a:bodyPr>
          <a:lstStyle/>
          <a:p>
            <a:r>
              <a:rPr lang="ko-KR" altLang="en-US" sz="3600" b="1" dirty="0" err="1"/>
              <a:t>Covenant</a:t>
            </a:r>
            <a:r>
              <a:rPr lang="ko-KR" altLang="en-US" sz="3600" b="1" dirty="0"/>
              <a:t> of </a:t>
            </a:r>
            <a:r>
              <a:rPr lang="ko-KR" altLang="en-US" sz="3600" b="1" dirty="0" err="1"/>
              <a:t>Work</a:t>
            </a:r>
            <a:endParaRPr lang="en-US" altLang="ko-KR" sz="3600" b="1" dirty="0"/>
          </a:p>
          <a:p>
            <a:r>
              <a:rPr lang="en-US" altLang="ko-KR" sz="3600" b="1" dirty="0"/>
              <a:t>(By our deeds)</a:t>
            </a:r>
            <a:r>
              <a:rPr lang="ko-KR" altLang="en-US" sz="3600" b="1" dirty="0"/>
              <a:t> </a:t>
            </a:r>
            <a:endParaRPr lang="en-US" altLang="ko-KR" sz="3600" b="1" dirty="0"/>
          </a:p>
          <a:p>
            <a:r>
              <a:rPr lang="ko-KR" altLang="en-US" sz="3600" dirty="0" err="1"/>
              <a:t>Adam</a:t>
            </a:r>
            <a:r>
              <a:rPr lang="ko-KR" altLang="en-US" sz="3600" dirty="0"/>
              <a:t> &amp; </a:t>
            </a:r>
            <a:r>
              <a:rPr lang="ko-KR" altLang="en-US" sz="3600" dirty="0" err="1"/>
              <a:t>Eve</a:t>
            </a:r>
            <a:r>
              <a:rPr lang="ko-KR" altLang="en-US" sz="3600" dirty="0"/>
              <a:t> </a:t>
            </a:r>
            <a:r>
              <a:rPr lang="en-US" altLang="ko-KR" sz="3600" dirty="0"/>
              <a:t>-</a:t>
            </a:r>
            <a:r>
              <a:rPr lang="ko-KR" altLang="en-US" sz="3600" dirty="0"/>
              <a:t> </a:t>
            </a:r>
            <a:r>
              <a:rPr lang="en-US" altLang="ko-KR" sz="3600" dirty="0"/>
              <a:t>Failed</a:t>
            </a:r>
            <a:endParaRPr lang="ko-KR" altLang="en-US" sz="3600" dirty="0"/>
          </a:p>
        </p:txBody>
      </p:sp>
    </p:spTree>
    <p:extLst>
      <p:ext uri="{BB962C8B-B14F-4D97-AF65-F5344CB8AC3E}">
        <p14:creationId xmlns:p14="http://schemas.microsoft.com/office/powerpoint/2010/main" val="1768035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EFB84E-DAF1-4273-EA24-CAFF89F8A407}"/>
              </a:ext>
            </a:extLst>
          </p:cNvPr>
          <p:cNvSpPr txBox="1"/>
          <p:nvPr/>
        </p:nvSpPr>
        <p:spPr>
          <a:xfrm>
            <a:off x="1597025" y="296882"/>
            <a:ext cx="8997950" cy="2923877"/>
          </a:xfrm>
          <a:prstGeom prst="rect">
            <a:avLst/>
          </a:prstGeom>
          <a:noFill/>
        </p:spPr>
        <p:txBody>
          <a:bodyPr wrap="square">
            <a:spAutoFit/>
          </a:bodyPr>
          <a:lstStyle/>
          <a:p>
            <a:pPr algn="r"/>
            <a:r>
              <a:rPr lang="ko-KR" altLang="en-US" sz="3600" b="1" dirty="0" err="1"/>
              <a:t>Covenant</a:t>
            </a:r>
            <a:r>
              <a:rPr lang="ko-KR" altLang="en-US" sz="3600" b="1" dirty="0"/>
              <a:t> of </a:t>
            </a:r>
            <a:r>
              <a:rPr lang="ko-KR" altLang="en-US" sz="3600" b="1" dirty="0" err="1"/>
              <a:t>Grace</a:t>
            </a:r>
            <a:r>
              <a:rPr lang="ko-KR" altLang="en-US" sz="3600" b="1" dirty="0"/>
              <a:t> </a:t>
            </a:r>
            <a:endParaRPr lang="en-US" altLang="ko-KR" sz="3600" b="1" dirty="0"/>
          </a:p>
          <a:p>
            <a:pPr algn="r"/>
            <a:r>
              <a:rPr lang="en-US" altLang="ko-KR" sz="3600" b="1" dirty="0"/>
              <a:t>(By His grace)</a:t>
            </a:r>
            <a:endParaRPr lang="ko-KR" altLang="en-US" sz="3600" b="1" dirty="0"/>
          </a:p>
          <a:p>
            <a:r>
              <a:rPr lang="ko-KR" altLang="en-US" dirty="0" err="1">
                <a:solidFill>
                  <a:schemeClr val="bg1"/>
                </a:solidFill>
              </a:rPr>
              <a:t>Noah</a:t>
            </a:r>
            <a:r>
              <a:rPr lang="ko-KR" altLang="en-US" dirty="0">
                <a:solidFill>
                  <a:schemeClr val="bg1"/>
                </a:solidFill>
              </a:rPr>
              <a:t> (</a:t>
            </a:r>
            <a:r>
              <a:rPr lang="ko-KR" altLang="en-US" dirty="0" err="1">
                <a:solidFill>
                  <a:schemeClr val="bg1"/>
                </a:solidFill>
              </a:rPr>
              <a:t>Genesis</a:t>
            </a:r>
            <a:r>
              <a:rPr lang="ko-KR" altLang="en-US" dirty="0">
                <a:solidFill>
                  <a:schemeClr val="bg1"/>
                </a:solidFill>
              </a:rPr>
              <a:t> 9, </a:t>
            </a:r>
            <a:r>
              <a:rPr lang="ko-KR" altLang="en-US" dirty="0" err="1">
                <a:solidFill>
                  <a:schemeClr val="bg1"/>
                </a:solidFill>
              </a:rPr>
              <a:t>known</a:t>
            </a:r>
            <a:r>
              <a:rPr lang="ko-KR" altLang="en-US" dirty="0">
                <a:solidFill>
                  <a:schemeClr val="bg1"/>
                </a:solidFill>
              </a:rPr>
              <a:t> </a:t>
            </a:r>
            <a:r>
              <a:rPr lang="ko-KR" altLang="en-US" dirty="0" err="1">
                <a:solidFill>
                  <a:schemeClr val="bg1"/>
                </a:solidFill>
              </a:rPr>
              <a:t>for</a:t>
            </a:r>
            <a:r>
              <a:rPr lang="ko-KR" altLang="en-US" dirty="0">
                <a:solidFill>
                  <a:schemeClr val="bg1"/>
                </a:solidFill>
              </a:rPr>
              <a:t> </a:t>
            </a:r>
            <a:r>
              <a:rPr lang="ko-KR" altLang="en-US" dirty="0" err="1">
                <a:solidFill>
                  <a:schemeClr val="bg1"/>
                </a:solidFill>
              </a:rPr>
              <a:t>the</a:t>
            </a:r>
            <a:r>
              <a:rPr lang="ko-KR" altLang="en-US" dirty="0">
                <a:solidFill>
                  <a:schemeClr val="bg1"/>
                </a:solidFill>
              </a:rPr>
              <a:t> </a:t>
            </a:r>
            <a:r>
              <a:rPr lang="ko-KR" altLang="en-US" dirty="0" err="1">
                <a:solidFill>
                  <a:schemeClr val="bg1"/>
                </a:solidFill>
              </a:rPr>
              <a:t>rainbow</a:t>
            </a:r>
            <a:r>
              <a:rPr lang="ko-KR" altLang="en-US" dirty="0">
                <a:solidFill>
                  <a:schemeClr val="bg1"/>
                </a:solidFill>
              </a:rPr>
              <a:t>)</a:t>
            </a:r>
          </a:p>
          <a:p>
            <a:r>
              <a:rPr lang="ko-KR" altLang="en-US" dirty="0" err="1">
                <a:solidFill>
                  <a:schemeClr val="bg1"/>
                </a:solidFill>
              </a:rPr>
              <a:t>Abraham</a:t>
            </a:r>
            <a:r>
              <a:rPr lang="ko-KR" altLang="en-US" dirty="0">
                <a:solidFill>
                  <a:schemeClr val="bg1"/>
                </a:solidFill>
              </a:rPr>
              <a:t> (</a:t>
            </a:r>
            <a:r>
              <a:rPr lang="ko-KR" altLang="en-US" dirty="0" err="1">
                <a:solidFill>
                  <a:schemeClr val="bg1"/>
                </a:solidFill>
              </a:rPr>
              <a:t>Genesis</a:t>
            </a:r>
            <a:r>
              <a:rPr lang="ko-KR" altLang="en-US" dirty="0">
                <a:solidFill>
                  <a:schemeClr val="bg1"/>
                </a:solidFill>
              </a:rPr>
              <a:t> 12, 15, 17, </a:t>
            </a:r>
            <a:r>
              <a:rPr lang="ko-KR" altLang="en-US" dirty="0" err="1">
                <a:solidFill>
                  <a:schemeClr val="bg1"/>
                </a:solidFill>
              </a:rPr>
              <a:t>Stars</a:t>
            </a:r>
            <a:r>
              <a:rPr lang="ko-KR" altLang="en-US" dirty="0">
                <a:solidFill>
                  <a:schemeClr val="bg1"/>
                </a:solidFill>
              </a:rPr>
              <a:t>)</a:t>
            </a:r>
          </a:p>
          <a:p>
            <a:r>
              <a:rPr lang="ko-KR" altLang="en-US" sz="3600" b="1" dirty="0" err="1"/>
              <a:t>Moses</a:t>
            </a:r>
            <a:r>
              <a:rPr lang="ko-KR" altLang="en-US" sz="3600" dirty="0"/>
              <a:t> (</a:t>
            </a:r>
            <a:r>
              <a:rPr lang="ko-KR" altLang="en-US" sz="3600" dirty="0" err="1"/>
              <a:t>Exodus~Deut</a:t>
            </a:r>
            <a:r>
              <a:rPr lang="ko-KR" altLang="en-US" sz="3600" dirty="0"/>
              <a:t>, 10 </a:t>
            </a:r>
            <a:r>
              <a:rPr lang="ko-KR" altLang="en-US" sz="3600" dirty="0" err="1"/>
              <a:t>Comms</a:t>
            </a:r>
            <a:r>
              <a:rPr lang="ko-KR" altLang="en-US" sz="3600" dirty="0"/>
              <a:t> </a:t>
            </a:r>
            <a:r>
              <a:rPr lang="ko-KR" altLang="en-US" sz="3600" dirty="0" err="1"/>
              <a:t>the</a:t>
            </a:r>
            <a:r>
              <a:rPr lang="ko-KR" altLang="en-US" sz="3600" dirty="0"/>
              <a:t> </a:t>
            </a:r>
            <a:r>
              <a:rPr lang="ko-KR" altLang="en-US" sz="3600" dirty="0" err="1"/>
              <a:t>Law</a:t>
            </a:r>
            <a:r>
              <a:rPr lang="ko-KR" altLang="en-US" sz="3600" dirty="0"/>
              <a:t>)</a:t>
            </a:r>
          </a:p>
          <a:p>
            <a:r>
              <a:rPr lang="ko-KR" altLang="en-US" sz="1050" dirty="0" err="1">
                <a:solidFill>
                  <a:schemeClr val="bg1"/>
                </a:solidFill>
              </a:rPr>
              <a:t>Exodus</a:t>
            </a:r>
            <a:r>
              <a:rPr lang="ko-KR" altLang="en-US" sz="1050" dirty="0">
                <a:solidFill>
                  <a:schemeClr val="bg1"/>
                </a:solidFill>
              </a:rPr>
              <a:t> 19:5-6, 1 P</a:t>
            </a:r>
            <a:r>
              <a:rPr lang="ko-KR" altLang="en-US" sz="3600" dirty="0">
                <a:solidFill>
                  <a:schemeClr val="bg1"/>
                </a:solidFill>
              </a:rPr>
              <a:t>eter 2:9-10)</a:t>
            </a:r>
          </a:p>
        </p:txBody>
      </p:sp>
      <p:sp>
        <p:nvSpPr>
          <p:cNvPr id="6" name="TextBox 5">
            <a:extLst>
              <a:ext uri="{FF2B5EF4-FFF2-40B4-BE49-F238E27FC236}">
                <a16:creationId xmlns:a16="http://schemas.microsoft.com/office/drawing/2014/main" id="{D5B79722-1B54-88AE-8FF1-4A340304E8B1}"/>
              </a:ext>
            </a:extLst>
          </p:cNvPr>
          <p:cNvSpPr txBox="1"/>
          <p:nvPr/>
        </p:nvSpPr>
        <p:spPr>
          <a:xfrm>
            <a:off x="1041400" y="2750859"/>
            <a:ext cx="10680700" cy="1569660"/>
          </a:xfrm>
          <a:prstGeom prst="rect">
            <a:avLst/>
          </a:prstGeom>
          <a:noFill/>
        </p:spPr>
        <p:txBody>
          <a:bodyPr wrap="square">
            <a:spAutoFit/>
          </a:bodyPr>
          <a:lstStyle/>
          <a:p>
            <a:r>
              <a:rPr lang="en-US" altLang="ko-KR" sz="2400" b="1" dirty="0"/>
              <a:t>Exodus 19:5-6 </a:t>
            </a:r>
            <a:r>
              <a:rPr lang="en-US" altLang="ko-KR" sz="2400" dirty="0"/>
              <a:t>Now if you obey me fully and keep my covenant, then out of all nations you will be my treasured possession. Although the whole earth is mine, you will be for me a kingdom of priests and a holy nation.’ These are the words you are to speak to the Israelites.”</a:t>
            </a:r>
            <a:endParaRPr lang="ko-KR" altLang="en-US" sz="2400" dirty="0"/>
          </a:p>
        </p:txBody>
      </p:sp>
      <p:sp>
        <p:nvSpPr>
          <p:cNvPr id="11" name="TextBox 10">
            <a:extLst>
              <a:ext uri="{FF2B5EF4-FFF2-40B4-BE49-F238E27FC236}">
                <a16:creationId xmlns:a16="http://schemas.microsoft.com/office/drawing/2014/main" id="{B8C81342-03CA-A3BC-5A4F-067F71857E1A}"/>
              </a:ext>
            </a:extLst>
          </p:cNvPr>
          <p:cNvSpPr txBox="1"/>
          <p:nvPr/>
        </p:nvSpPr>
        <p:spPr>
          <a:xfrm>
            <a:off x="1041400" y="4420174"/>
            <a:ext cx="10680700" cy="1938992"/>
          </a:xfrm>
          <a:prstGeom prst="rect">
            <a:avLst/>
          </a:prstGeom>
          <a:noFill/>
        </p:spPr>
        <p:txBody>
          <a:bodyPr wrap="square">
            <a:spAutoFit/>
          </a:bodyPr>
          <a:lstStyle/>
          <a:p>
            <a:r>
              <a:rPr lang="en-US" altLang="ko-KR" sz="2400" b="1" dirty="0"/>
              <a:t>1 Peter 2:9-10</a:t>
            </a:r>
            <a:r>
              <a:rPr lang="en-US" altLang="ko-KR" sz="2400" dirty="0"/>
              <a:t> But you are a chosen people, a royal priesthood, a holy nation, God’s special possession, that you may declare the praises of him who called you out of darkness into his wonderful light. Once you were not a people, but now you are the people of God; once you had not received mercy, but now you have received mercy.</a:t>
            </a:r>
            <a:endParaRPr lang="ko-KR" altLang="en-US" sz="2400" dirty="0"/>
          </a:p>
        </p:txBody>
      </p:sp>
    </p:spTree>
    <p:extLst>
      <p:ext uri="{BB962C8B-B14F-4D97-AF65-F5344CB8AC3E}">
        <p14:creationId xmlns:p14="http://schemas.microsoft.com/office/powerpoint/2010/main" val="2445465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EFB84E-DAF1-4273-EA24-CAFF89F8A407}"/>
              </a:ext>
            </a:extLst>
          </p:cNvPr>
          <p:cNvSpPr txBox="1"/>
          <p:nvPr/>
        </p:nvSpPr>
        <p:spPr>
          <a:xfrm>
            <a:off x="1597025" y="2496760"/>
            <a:ext cx="8997950" cy="3970318"/>
          </a:xfrm>
          <a:prstGeom prst="rect">
            <a:avLst/>
          </a:prstGeom>
          <a:noFill/>
        </p:spPr>
        <p:txBody>
          <a:bodyPr wrap="square">
            <a:spAutoFit/>
          </a:bodyPr>
          <a:lstStyle/>
          <a:p>
            <a:pPr algn="r"/>
            <a:r>
              <a:rPr lang="ko-KR" altLang="en-US" sz="3600" b="1" dirty="0" err="1"/>
              <a:t>Covenant</a:t>
            </a:r>
            <a:r>
              <a:rPr lang="ko-KR" altLang="en-US" sz="3600" b="1" dirty="0"/>
              <a:t> of </a:t>
            </a:r>
            <a:r>
              <a:rPr lang="ko-KR" altLang="en-US" sz="3600" b="1" dirty="0" err="1"/>
              <a:t>Grace</a:t>
            </a:r>
            <a:r>
              <a:rPr lang="ko-KR" altLang="en-US" sz="3600" b="1" dirty="0"/>
              <a:t> </a:t>
            </a:r>
            <a:endParaRPr lang="en-US" altLang="ko-KR" sz="3600" b="1" dirty="0"/>
          </a:p>
          <a:p>
            <a:pPr algn="r"/>
            <a:r>
              <a:rPr lang="en-US" altLang="ko-KR" sz="3600" b="1" dirty="0"/>
              <a:t>(By His grace)</a:t>
            </a:r>
            <a:endParaRPr lang="ko-KR" altLang="en-US" sz="3600" b="1" dirty="0"/>
          </a:p>
          <a:p>
            <a:r>
              <a:rPr lang="ko-KR" altLang="en-US" sz="3600" b="1" dirty="0" err="1"/>
              <a:t>Noah</a:t>
            </a:r>
            <a:r>
              <a:rPr lang="ko-KR" altLang="en-US" sz="3600" dirty="0"/>
              <a:t> (</a:t>
            </a:r>
            <a:r>
              <a:rPr lang="ko-KR" altLang="en-US" sz="3600" dirty="0" err="1"/>
              <a:t>Genesis</a:t>
            </a:r>
            <a:r>
              <a:rPr lang="ko-KR" altLang="en-US" sz="3600" dirty="0"/>
              <a:t> 9, </a:t>
            </a:r>
            <a:r>
              <a:rPr lang="ko-KR" altLang="en-US" sz="3600" dirty="0" err="1"/>
              <a:t>known</a:t>
            </a:r>
            <a:r>
              <a:rPr lang="ko-KR" altLang="en-US" sz="3600" dirty="0"/>
              <a:t> </a:t>
            </a:r>
            <a:r>
              <a:rPr lang="ko-KR" altLang="en-US" sz="3600" dirty="0" err="1"/>
              <a:t>for</a:t>
            </a:r>
            <a:r>
              <a:rPr lang="ko-KR" altLang="en-US" sz="3600" dirty="0"/>
              <a:t> </a:t>
            </a:r>
            <a:r>
              <a:rPr lang="ko-KR" altLang="en-US" sz="3600" dirty="0" err="1"/>
              <a:t>the</a:t>
            </a:r>
            <a:r>
              <a:rPr lang="ko-KR" altLang="en-US" sz="3600" dirty="0"/>
              <a:t> </a:t>
            </a:r>
            <a:r>
              <a:rPr lang="ko-KR" altLang="en-US" sz="3600" dirty="0" err="1"/>
              <a:t>rainbow</a:t>
            </a:r>
            <a:r>
              <a:rPr lang="ko-KR" altLang="en-US" sz="3600" dirty="0"/>
              <a:t>)</a:t>
            </a:r>
          </a:p>
          <a:p>
            <a:r>
              <a:rPr lang="ko-KR" altLang="en-US" sz="3600" b="1" dirty="0" err="1"/>
              <a:t>Abraham</a:t>
            </a:r>
            <a:r>
              <a:rPr lang="ko-KR" altLang="en-US" sz="3600" dirty="0"/>
              <a:t> (</a:t>
            </a:r>
            <a:r>
              <a:rPr lang="ko-KR" altLang="en-US" sz="3600" dirty="0" err="1"/>
              <a:t>Genesis</a:t>
            </a:r>
            <a:r>
              <a:rPr lang="ko-KR" altLang="en-US" sz="3600" dirty="0"/>
              <a:t> 12, 15, 17, </a:t>
            </a:r>
            <a:r>
              <a:rPr lang="ko-KR" altLang="en-US" sz="3600" dirty="0" err="1"/>
              <a:t>Stars</a:t>
            </a:r>
            <a:r>
              <a:rPr lang="ko-KR" altLang="en-US" sz="3600" dirty="0"/>
              <a:t>)</a:t>
            </a:r>
          </a:p>
          <a:p>
            <a:r>
              <a:rPr lang="ko-KR" altLang="en-US" sz="3600" b="1" dirty="0" err="1"/>
              <a:t>Moses</a:t>
            </a:r>
            <a:r>
              <a:rPr lang="ko-KR" altLang="en-US" sz="3600" dirty="0"/>
              <a:t> (</a:t>
            </a:r>
            <a:r>
              <a:rPr lang="ko-KR" altLang="en-US" sz="3600" dirty="0" err="1"/>
              <a:t>Exodus~Deut</a:t>
            </a:r>
            <a:r>
              <a:rPr lang="ko-KR" altLang="en-US" sz="3600" dirty="0"/>
              <a:t>, 10 </a:t>
            </a:r>
            <a:r>
              <a:rPr lang="ko-KR" altLang="en-US" sz="3600" dirty="0" err="1"/>
              <a:t>Comms</a:t>
            </a:r>
            <a:r>
              <a:rPr lang="ko-KR" altLang="en-US" sz="3600" dirty="0"/>
              <a:t> </a:t>
            </a:r>
            <a:r>
              <a:rPr lang="ko-KR" altLang="en-US" sz="3600" dirty="0" err="1"/>
              <a:t>the</a:t>
            </a:r>
            <a:r>
              <a:rPr lang="ko-KR" altLang="en-US" sz="3600" dirty="0"/>
              <a:t> </a:t>
            </a:r>
            <a:r>
              <a:rPr lang="ko-KR" altLang="en-US" sz="3600" dirty="0" err="1"/>
              <a:t>Law</a:t>
            </a:r>
            <a:r>
              <a:rPr lang="ko-KR" altLang="en-US" sz="3600" dirty="0"/>
              <a:t>)</a:t>
            </a:r>
          </a:p>
          <a:p>
            <a:r>
              <a:rPr lang="ko-KR" altLang="en-US" sz="3600" dirty="0" err="1"/>
              <a:t>Exodus</a:t>
            </a:r>
            <a:r>
              <a:rPr lang="ko-KR" altLang="en-US" sz="3600" dirty="0"/>
              <a:t> 19:5-6, 1 Peter 2:9-10)</a:t>
            </a:r>
            <a:endParaRPr lang="en-US" altLang="ko-KR" sz="3600" dirty="0"/>
          </a:p>
          <a:p>
            <a:r>
              <a:rPr lang="en-US" altLang="ko-KR" sz="3600" b="1" dirty="0"/>
              <a:t>David </a:t>
            </a:r>
            <a:r>
              <a:rPr lang="en-US" altLang="ko-KR" sz="3600" dirty="0"/>
              <a:t>(2 Sam 7)</a:t>
            </a:r>
            <a:endParaRPr lang="ko-KR" altLang="en-US" sz="3600" dirty="0"/>
          </a:p>
        </p:txBody>
      </p:sp>
      <p:sp>
        <p:nvSpPr>
          <p:cNvPr id="7" name="TextBox 6">
            <a:extLst>
              <a:ext uri="{FF2B5EF4-FFF2-40B4-BE49-F238E27FC236}">
                <a16:creationId xmlns:a16="http://schemas.microsoft.com/office/drawing/2014/main" id="{F6B26915-B161-C0F8-B914-C53A922CFD99}"/>
              </a:ext>
            </a:extLst>
          </p:cNvPr>
          <p:cNvSpPr txBox="1"/>
          <p:nvPr/>
        </p:nvSpPr>
        <p:spPr>
          <a:xfrm>
            <a:off x="1597025" y="742434"/>
            <a:ext cx="6096000" cy="1754326"/>
          </a:xfrm>
          <a:prstGeom prst="rect">
            <a:avLst/>
          </a:prstGeom>
          <a:noFill/>
        </p:spPr>
        <p:txBody>
          <a:bodyPr wrap="square">
            <a:spAutoFit/>
          </a:bodyPr>
          <a:lstStyle/>
          <a:p>
            <a:r>
              <a:rPr lang="ko-KR" altLang="en-US" sz="3600" b="1" dirty="0" err="1"/>
              <a:t>Covenant</a:t>
            </a:r>
            <a:r>
              <a:rPr lang="ko-KR" altLang="en-US" sz="3600" b="1" dirty="0"/>
              <a:t> of </a:t>
            </a:r>
            <a:r>
              <a:rPr lang="ko-KR" altLang="en-US" sz="3600" b="1" dirty="0" err="1"/>
              <a:t>Work</a:t>
            </a:r>
            <a:endParaRPr lang="en-US" altLang="ko-KR" sz="3600" b="1" dirty="0"/>
          </a:p>
          <a:p>
            <a:r>
              <a:rPr lang="en-US" altLang="ko-KR" sz="3600" b="1" dirty="0"/>
              <a:t>(By our deeds)</a:t>
            </a:r>
            <a:r>
              <a:rPr lang="ko-KR" altLang="en-US" sz="3600" b="1" dirty="0"/>
              <a:t> </a:t>
            </a:r>
            <a:endParaRPr lang="en-US" altLang="ko-KR" sz="3600" b="1" dirty="0"/>
          </a:p>
          <a:p>
            <a:r>
              <a:rPr lang="ko-KR" altLang="en-US" sz="3600" dirty="0" err="1"/>
              <a:t>Adam</a:t>
            </a:r>
            <a:r>
              <a:rPr lang="ko-KR" altLang="en-US" sz="3600" dirty="0"/>
              <a:t> &amp; </a:t>
            </a:r>
            <a:r>
              <a:rPr lang="ko-KR" altLang="en-US" sz="3600" dirty="0" err="1"/>
              <a:t>Eve</a:t>
            </a:r>
            <a:r>
              <a:rPr lang="ko-KR" altLang="en-US" sz="3600" dirty="0"/>
              <a:t> </a:t>
            </a:r>
            <a:r>
              <a:rPr lang="en-US" altLang="ko-KR" sz="3600" dirty="0"/>
              <a:t>-</a:t>
            </a:r>
            <a:r>
              <a:rPr lang="ko-KR" altLang="en-US" sz="3600" dirty="0"/>
              <a:t> </a:t>
            </a:r>
            <a:r>
              <a:rPr lang="en-US" altLang="ko-KR" sz="3600" dirty="0"/>
              <a:t>Failed</a:t>
            </a:r>
            <a:endParaRPr lang="ko-KR" altLang="en-US" sz="3600" dirty="0"/>
          </a:p>
        </p:txBody>
      </p:sp>
    </p:spTree>
    <p:extLst>
      <p:ext uri="{BB962C8B-B14F-4D97-AF65-F5344CB8AC3E}">
        <p14:creationId xmlns:p14="http://schemas.microsoft.com/office/powerpoint/2010/main" val="308880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예술, 그림, 스케치, 페인팅이(가) 표시된 사진&#10;&#10;자동 생성된 설명">
            <a:extLst>
              <a:ext uri="{FF2B5EF4-FFF2-40B4-BE49-F238E27FC236}">
                <a16:creationId xmlns:a16="http://schemas.microsoft.com/office/drawing/2014/main" id="{BCC6BED6-44B1-C80E-C841-B1E00F336E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55" r="6974"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474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F37C5C7-A2E2-F2F7-3BC5-0EB9D9A1DF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079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26A607CD-5BAE-3FA4-8670-8D9078D615CC}"/>
              </a:ext>
            </a:extLst>
          </p:cNvPr>
          <p:cNvPicPr>
            <a:picLocks noChangeAspect="1"/>
          </p:cNvPicPr>
          <p:nvPr/>
        </p:nvPicPr>
        <p:blipFill rotWithShape="1">
          <a:blip r:embed="rId2"/>
          <a:srcRect t="35510"/>
          <a:stretch/>
        </p:blipFill>
        <p:spPr>
          <a:xfrm>
            <a:off x="1" y="0"/>
            <a:ext cx="12192000" cy="6858000"/>
          </a:xfrm>
          <a:prstGeom prst="rect">
            <a:avLst/>
          </a:prstGeom>
        </p:spPr>
      </p:pic>
      <p:sp>
        <p:nvSpPr>
          <p:cNvPr id="4" name="원형: 비어 있음 3">
            <a:extLst>
              <a:ext uri="{FF2B5EF4-FFF2-40B4-BE49-F238E27FC236}">
                <a16:creationId xmlns:a16="http://schemas.microsoft.com/office/drawing/2014/main" id="{EBF0CB22-4FA7-2BEF-5B93-A0D789EB15CD}"/>
              </a:ext>
            </a:extLst>
          </p:cNvPr>
          <p:cNvSpPr/>
          <p:nvPr/>
        </p:nvSpPr>
        <p:spPr>
          <a:xfrm>
            <a:off x="4383314" y="5675086"/>
            <a:ext cx="2061029" cy="972457"/>
          </a:xfrm>
          <a:prstGeom prst="donut">
            <a:avLst>
              <a:gd name="adj" fmla="val 11567"/>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extLst>
      <p:ext uri="{BB962C8B-B14F-4D97-AF65-F5344CB8AC3E}">
        <p14:creationId xmlns:p14="http://schemas.microsoft.com/office/powerpoint/2010/main" val="1776652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F37C5C7-A2E2-F2F7-3BC5-0EB9D9A1DF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362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70A01E9D-7B1F-E9FD-78E3-15FBB5D4AD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9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1734E5C-B04E-8635-4DD2-F42BFACAEF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6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직사각형 5">
            <a:extLst>
              <a:ext uri="{FF2B5EF4-FFF2-40B4-BE49-F238E27FC236}">
                <a16:creationId xmlns:a16="http://schemas.microsoft.com/office/drawing/2014/main" id="{836A7C79-DCE7-629C-9AA3-0C2B6AD2FCCC}"/>
              </a:ext>
            </a:extLst>
          </p:cNvPr>
          <p:cNvSpPr/>
          <p:nvPr/>
        </p:nvSpPr>
        <p:spPr>
          <a:xfrm>
            <a:off x="0" y="2343912"/>
            <a:ext cx="12192000" cy="2170176"/>
          </a:xfrm>
          <a:prstGeom prst="rect">
            <a:avLst/>
          </a:prstGeom>
          <a:solidFill>
            <a:schemeClr val="bg1">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ko-KR" sz="11500" dirty="0">
              <a:ln w="28575">
                <a:solidFill>
                  <a:schemeClr val="tx1"/>
                </a:solidFill>
              </a:ln>
              <a:solidFill>
                <a:schemeClr val="bg1">
                  <a:alpha val="0"/>
                </a:schemeClr>
              </a:solidFill>
              <a:latin typeface="Impact" panose="020B0806030902050204" pitchFamily="34" charset="0"/>
            </a:endParaRPr>
          </a:p>
        </p:txBody>
      </p:sp>
      <p:sp>
        <p:nvSpPr>
          <p:cNvPr id="10" name="직사각형 9">
            <a:extLst>
              <a:ext uri="{FF2B5EF4-FFF2-40B4-BE49-F238E27FC236}">
                <a16:creationId xmlns:a16="http://schemas.microsoft.com/office/drawing/2014/main" id="{3585A914-C88F-33CC-382D-AFF2715823A2}"/>
              </a:ext>
            </a:extLst>
          </p:cNvPr>
          <p:cNvSpPr/>
          <p:nvPr/>
        </p:nvSpPr>
        <p:spPr>
          <a:xfrm>
            <a:off x="5188" y="2343912"/>
            <a:ext cx="12192000" cy="2170176"/>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1500">
                <a:ln w="28575">
                  <a:solidFill>
                    <a:schemeClr val="tx1"/>
                  </a:solidFill>
                </a:ln>
                <a:solidFill>
                  <a:schemeClr val="bg1">
                    <a:alpha val="0"/>
                  </a:schemeClr>
                </a:solidFill>
                <a:latin typeface="Impact" panose="020B0806030902050204" pitchFamily="34" charset="0"/>
              </a:rPr>
              <a:t>Thanksgiving</a:t>
            </a:r>
            <a:endParaRPr lang="en-US" altLang="ko-KR" sz="11500" dirty="0">
              <a:ln w="28575">
                <a:solidFill>
                  <a:schemeClr val="tx1"/>
                </a:solidFill>
              </a:ln>
              <a:solidFill>
                <a:schemeClr val="bg1">
                  <a:alpha val="0"/>
                </a:schemeClr>
              </a:solidFill>
              <a:latin typeface="Impact" panose="020B0806030902050204" pitchFamily="34" charset="0"/>
            </a:endParaRPr>
          </a:p>
        </p:txBody>
      </p:sp>
    </p:spTree>
    <p:extLst>
      <p:ext uri="{BB962C8B-B14F-4D97-AF65-F5344CB8AC3E}">
        <p14:creationId xmlns:p14="http://schemas.microsoft.com/office/powerpoint/2010/main" val="279226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1734E5C-B04E-8635-4DD2-F42BFACAEF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6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제목 1">
            <a:extLst>
              <a:ext uri="{FF2B5EF4-FFF2-40B4-BE49-F238E27FC236}">
                <a16:creationId xmlns:a16="http://schemas.microsoft.com/office/drawing/2014/main" id="{BF6EC1DD-5A35-B18E-D8C7-13B55524691B}"/>
              </a:ext>
            </a:extLst>
          </p:cNvPr>
          <p:cNvSpPr txBox="1">
            <a:spLocks/>
          </p:cNvSpPr>
          <p:nvPr/>
        </p:nvSpPr>
        <p:spPr>
          <a:xfrm>
            <a:off x="266700" y="252324"/>
            <a:ext cx="11878002" cy="3039516"/>
          </a:xfrm>
          <a:prstGeom prst="rect">
            <a:avLst/>
          </a:prstGeom>
        </p:spPr>
        <p:txBody>
          <a:bodyPr>
            <a:no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11500" dirty="0">
                <a:ln w="28575">
                  <a:solidFill>
                    <a:schemeClr val="tx1"/>
                  </a:solidFill>
                </a:ln>
                <a:solidFill>
                  <a:schemeClr val="bg1"/>
                </a:solidFill>
                <a:latin typeface="Impact" panose="020B0806030902050204" pitchFamily="34" charset="0"/>
              </a:rPr>
              <a:t>David’s Kingdom, God’s Kingdom</a:t>
            </a:r>
          </a:p>
        </p:txBody>
      </p:sp>
      <p:sp>
        <p:nvSpPr>
          <p:cNvPr id="5" name="TextBox 4">
            <a:extLst>
              <a:ext uri="{FF2B5EF4-FFF2-40B4-BE49-F238E27FC236}">
                <a16:creationId xmlns:a16="http://schemas.microsoft.com/office/drawing/2014/main" id="{61CA0943-5DA2-51FA-ECC1-90795CF67145}"/>
              </a:ext>
            </a:extLst>
          </p:cNvPr>
          <p:cNvSpPr txBox="1"/>
          <p:nvPr/>
        </p:nvSpPr>
        <p:spPr>
          <a:xfrm>
            <a:off x="7882759" y="4921315"/>
            <a:ext cx="4282964" cy="1077218"/>
          </a:xfrm>
          <a:prstGeom prst="rect">
            <a:avLst/>
          </a:prstGeom>
          <a:noFill/>
        </p:spPr>
        <p:txBody>
          <a:bodyPr wrap="square">
            <a:spAutoFit/>
          </a:bodyPr>
          <a:lstStyle/>
          <a:p>
            <a:pPr algn="ctr">
              <a:lnSpc>
                <a:spcPct val="80000"/>
              </a:lnSpc>
            </a:pPr>
            <a:r>
              <a:rPr lang="en-US" altLang="ko-KR" sz="8000" i="0" dirty="0">
                <a:ln w="28575">
                  <a:solidFill>
                    <a:schemeClr val="tx1"/>
                  </a:solidFill>
                </a:ln>
                <a:solidFill>
                  <a:schemeClr val="bg1"/>
                </a:solidFill>
                <a:effectLst/>
                <a:latin typeface="Impact" panose="020B0806030902050204" pitchFamily="34" charset="0"/>
                <a:ea typeface="배달의민족 도현" panose="020B0600000101010101" pitchFamily="50" charset="-127"/>
              </a:rPr>
              <a:t>20221106</a:t>
            </a:r>
          </a:p>
        </p:txBody>
      </p:sp>
      <p:sp>
        <p:nvSpPr>
          <p:cNvPr id="4" name="TextBox 3">
            <a:extLst>
              <a:ext uri="{FF2B5EF4-FFF2-40B4-BE49-F238E27FC236}">
                <a16:creationId xmlns:a16="http://schemas.microsoft.com/office/drawing/2014/main" id="{53FDDEF8-017F-682B-4997-05AB86C3851C}"/>
              </a:ext>
            </a:extLst>
          </p:cNvPr>
          <p:cNvSpPr txBox="1"/>
          <p:nvPr/>
        </p:nvSpPr>
        <p:spPr>
          <a:xfrm>
            <a:off x="7861738" y="5998533"/>
            <a:ext cx="4282964" cy="830997"/>
          </a:xfrm>
          <a:prstGeom prst="rect">
            <a:avLst/>
          </a:prstGeom>
          <a:noFill/>
        </p:spPr>
        <p:txBody>
          <a:bodyPr wrap="square">
            <a:spAutoFit/>
          </a:bodyPr>
          <a:lstStyle/>
          <a:p>
            <a:pPr algn="r">
              <a:lnSpc>
                <a:spcPct val="80000"/>
              </a:lnSpc>
            </a:pPr>
            <a:r>
              <a:rPr lang="en-US" altLang="ko-KR" sz="6000" i="0" dirty="0">
                <a:ln w="28575">
                  <a:solidFill>
                    <a:schemeClr val="tx1"/>
                  </a:solidFill>
                </a:ln>
                <a:solidFill>
                  <a:schemeClr val="bg1"/>
                </a:solidFill>
                <a:effectLst/>
                <a:latin typeface="Impact" panose="020B0806030902050204" pitchFamily="34" charset="0"/>
                <a:ea typeface="배달의민족 도현" panose="020B0600000101010101" pitchFamily="50" charset="-127"/>
              </a:rPr>
              <a:t>1 Sam 16;1-11</a:t>
            </a:r>
          </a:p>
        </p:txBody>
      </p:sp>
    </p:spTree>
    <p:extLst>
      <p:ext uri="{BB962C8B-B14F-4D97-AF65-F5344CB8AC3E}">
        <p14:creationId xmlns:p14="http://schemas.microsoft.com/office/powerpoint/2010/main" val="342303764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4238</TotalTime>
  <Words>342</Words>
  <Application>Microsoft Office PowerPoint</Application>
  <PresentationFormat>와이드스크린</PresentationFormat>
  <Paragraphs>39</Paragraphs>
  <Slides>13</Slides>
  <Notes>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13</vt:i4>
      </vt:variant>
    </vt:vector>
  </HeadingPairs>
  <TitlesOfParts>
    <vt:vector size="17" baseType="lpstr">
      <vt:lpstr>맑은 고딕</vt:lpstr>
      <vt:lpstr>Arial</vt:lpstr>
      <vt:lpstr>Impact</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Rotting leaves</dc:title>
  <dc:creator>2019103037@office.chongshin.ac.kr</dc:creator>
  <cp:lastModifiedBy>Namhyon Cho</cp:lastModifiedBy>
  <cp:revision>95</cp:revision>
  <dcterms:created xsi:type="dcterms:W3CDTF">2021-10-02T16:56:14Z</dcterms:created>
  <dcterms:modified xsi:type="dcterms:W3CDTF">2023-10-22T01:32:53Z</dcterms:modified>
</cp:coreProperties>
</file>