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72" r:id="rId2"/>
    <p:sldId id="573" r:id="rId3"/>
    <p:sldId id="575" r:id="rId4"/>
    <p:sldId id="580" r:id="rId5"/>
    <p:sldId id="582" r:id="rId6"/>
    <p:sldId id="577" r:id="rId7"/>
    <p:sldId id="579" r:id="rId8"/>
    <p:sldId id="583" r:id="rId9"/>
    <p:sldId id="576" r:id="rId10"/>
    <p:sldId id="581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2F5597"/>
    <a:srgbClr val="874C1B"/>
    <a:srgbClr val="E5CCB7"/>
    <a:srgbClr val="437189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60" y="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44F131-8063-4083-8D6A-7433A6244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63713FF-1D04-49EC-BB0D-453CA6297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ED8A5D-3BC3-4B69-912D-7D3627C43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A57A0D-C697-4E07-A2DB-398B0275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E0DDDD-E654-4748-8033-99080C98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005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577C4C-3B67-4297-A8AB-FDDCC403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C17290-11A0-480D-B1D1-8D0F07E85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15101-970C-4335-864C-09A5F0082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0EF08A-C364-4B68-A428-F47ECC178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DC8AAE-DA7E-4998-A836-4E9ADCAFA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3513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C38EA0-320F-409A-9951-287B7F03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34572F-4CB3-4F7B-AB9D-252AB8D1D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05EE84-6ABB-43B6-A924-E8797BC1B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918BD9-482E-4B8C-B853-FD20544FB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44CB2D-D93D-47DF-B5B2-CD5485376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65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9EA355-E9F7-423A-AF8F-1658CD01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A3717B-4A92-4664-AF61-3E2C0A9997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6B2CED-EA42-4E69-830C-142A7BE80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A6868EC-02F5-4B2D-B03F-B01C52939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87781D-1FB0-4358-9B5D-72A2BD51B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9F3D0B6-046A-4F57-A1E6-6A639DB1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65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1EFD95-DBD9-429A-B011-CDC81DA4E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527E12-19D5-400B-85F1-FA04D44CB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2FA5769-B565-4362-95CE-8F51C3604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C62110B-9F50-4810-85D8-1BE8C764D5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4561531-AD10-4CC5-AE42-3948494EB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5C5BAF8-8021-4F27-B702-BF206B504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3713271-F80A-4004-B564-C573E6A05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0D0960-9043-42D3-A9F0-2BA441497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29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2577B9-115F-4C46-B19F-9FB7F5D5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43B22D1-A533-4CF1-8437-518D620B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1A7B1EC-25A4-49A3-BF4D-0E81E1394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77F7B85-AE48-4C0B-987B-6B628774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05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321492-7CEF-4183-B6BF-03767576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D5302C2-4AE7-4298-8107-29155777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A26F2C-B047-4912-A00A-313F30442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55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6DEC69-8C9A-487C-946A-BDC0A575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89BD60-2D5E-4B59-BAC1-1BB3ADF5F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D35C80-46A6-41B5-88D8-9C77F5B5E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F34326B-0BE3-49A9-9BB7-DC4D2CDEE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5E1AC55-C5D1-4D4F-AE40-DFA4FD7BF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EDE02B4-9793-4547-8FB1-E92A83AD8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378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7D4952-21FB-43E8-AEC0-4E3EFE1C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6F39E59-F699-4161-A7E2-7DCDC14207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63BE35A-24A2-4193-A2E8-39A2AF43E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8D1AC2-FFA8-45D6-B040-51ACC5767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8F5EB86-55FB-4E06-A5B9-A47DE6B5A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1A3C8F8-796C-4FE3-BD1B-0B1B88E0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655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4F8699-7EFB-4915-B2F0-BE4D2F78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7605E78-4BD2-4C41-AE7E-1D5624767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586446-B774-42FB-91D2-3805B905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03CEE1-3736-4204-A19F-0E29E9B7C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2E3564-D0C2-49E0-A2A8-C31CE8FA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44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1D2AB9-CC89-4448-AEAE-00A6500EE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9ADA01B-AF51-4E64-8CB7-865EE0229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750C17-DA5F-4FA2-A77F-D9ACA96A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3B108B-2704-4CA0-B988-45165D7E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06F837-9DA6-4A81-98BB-7384D492B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51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F3A5C7E-9898-41CC-94A7-5910AE6E1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7559D8-7A56-4023-A6D0-3E678695E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DD9DE8-ABAA-4119-9497-80287A19A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4BA40-FFC2-4C5F-8D0C-F1C8265A774A}" type="datetimeFigureOut">
              <a:rPr lang="ko-KR" altLang="en-US" smtClean="0"/>
              <a:t>2023-10-15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5F77D3-3AB1-43A5-B49D-40E2E8F84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1326CB-BEB9-4B29-AD1F-B874DD647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64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의류, 인간의 얼굴, 사람, 모자이(가) 표시된 사진&#10;&#10;자동 생성된 설명">
            <a:extLst>
              <a:ext uri="{FF2B5EF4-FFF2-40B4-BE49-F238E27FC236}">
                <a16:creationId xmlns:a16="http://schemas.microsoft.com/office/drawing/2014/main" id="{ACC34DC6-0DB5-2B1E-D8DE-B792EE6D1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0496" cy="6858000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0E82806B-D5A7-4DCA-A988-A9F5333E9E08}"/>
              </a:ext>
            </a:extLst>
          </p:cNvPr>
          <p:cNvSpPr txBox="1">
            <a:spLocks/>
          </p:cNvSpPr>
          <p:nvPr/>
        </p:nvSpPr>
        <p:spPr>
          <a:xfrm>
            <a:off x="304800" y="261257"/>
            <a:ext cx="11643916" cy="346806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5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Which one is you?</a:t>
            </a:r>
            <a:endParaRPr lang="ko-KR" altLang="en-US" sz="1150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AC8EE-64F9-4F8A-AF7F-739DB4D7BDF0}"/>
              </a:ext>
            </a:extLst>
          </p:cNvPr>
          <p:cNvSpPr txBox="1"/>
          <p:nvPr/>
        </p:nvSpPr>
        <p:spPr>
          <a:xfrm>
            <a:off x="7198820" y="4873133"/>
            <a:ext cx="477889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80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20221016</a:t>
            </a:r>
          </a:p>
          <a:p>
            <a:pPr algn="ctr">
              <a:lnSpc>
                <a:spcPct val="80000"/>
              </a:lnSpc>
            </a:pPr>
            <a:r>
              <a:rPr lang="en-US" altLang="ko-KR" sz="60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배달의민족 도현" panose="020B0600000101010101" pitchFamily="50" charset="-127"/>
              </a:rPr>
              <a:t>2</a:t>
            </a:r>
            <a:r>
              <a:rPr lang="en-US" altLang="ko-KR" sz="60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 Sam </a:t>
            </a:r>
            <a:r>
              <a:rPr lang="en-US" altLang="ko-KR" sz="60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배달의민족 도현" panose="020B0600000101010101" pitchFamily="50" charset="-127"/>
              </a:rPr>
              <a:t>6</a:t>
            </a:r>
            <a:r>
              <a:rPr lang="en-US" altLang="ko-KR" sz="60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:12-24</a:t>
            </a:r>
            <a:endParaRPr lang="he-IL" altLang="ko-KR" sz="5400" i="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Impact" panose="020B0806030902050204" pitchFamily="34" charset="0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465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의류, 인간의 얼굴, 사람, 모자이(가) 표시된 사진&#10;&#10;자동 생성된 설명">
            <a:extLst>
              <a:ext uri="{FF2B5EF4-FFF2-40B4-BE49-F238E27FC236}">
                <a16:creationId xmlns:a16="http://schemas.microsoft.com/office/drawing/2014/main" id="{ACC34DC6-0DB5-2B1E-D8DE-B792EE6D1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0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64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2404853-689D-5657-9DE6-20CDCBE5A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739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2404853-689D-5657-9DE6-20CDCBE5A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822AB8E-9607-7BB4-EA0E-3CBD7311B9C5}"/>
              </a:ext>
            </a:extLst>
          </p:cNvPr>
          <p:cNvSpPr txBox="1">
            <a:spLocks/>
          </p:cNvSpPr>
          <p:nvPr/>
        </p:nvSpPr>
        <p:spPr>
          <a:xfrm>
            <a:off x="274042" y="2587132"/>
            <a:ext cx="11643916" cy="32040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5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Dead</a:t>
            </a:r>
          </a:p>
          <a:p>
            <a:r>
              <a:rPr lang="en-US" altLang="ko-KR" sz="115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Worshiper</a:t>
            </a:r>
            <a:endParaRPr lang="ko-KR" altLang="en-US" sz="1150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18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예술, 그림, 스케치, 페인팅이(가) 표시된 사진&#10;&#10;자동 생성된 설명">
            <a:extLst>
              <a:ext uri="{FF2B5EF4-FFF2-40B4-BE49-F238E27FC236}">
                <a16:creationId xmlns:a16="http://schemas.microsoft.com/office/drawing/2014/main" id="{61D8656E-4AE2-A80E-0CB6-A1BE41680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r="6974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86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예술, 그림, 스케치, 페인팅이(가) 표시된 사진&#10;&#10;자동 생성된 설명">
            <a:extLst>
              <a:ext uri="{FF2B5EF4-FFF2-40B4-BE49-F238E27FC236}">
                <a16:creationId xmlns:a16="http://schemas.microsoft.com/office/drawing/2014/main" id="{61D8656E-4AE2-A80E-0CB6-A1BE41680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r="6974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E4EEA7F-B764-EE85-9246-E4D3856D34CA}"/>
              </a:ext>
            </a:extLst>
          </p:cNvPr>
          <p:cNvSpPr txBox="1">
            <a:spLocks/>
          </p:cNvSpPr>
          <p:nvPr/>
        </p:nvSpPr>
        <p:spPr>
          <a:xfrm>
            <a:off x="274042" y="2587132"/>
            <a:ext cx="11643916" cy="32040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5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Dancing</a:t>
            </a:r>
          </a:p>
          <a:p>
            <a:r>
              <a:rPr lang="en-US" altLang="ko-KR" sz="115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Worshiper</a:t>
            </a:r>
            <a:endParaRPr lang="ko-KR" altLang="en-US" sz="1150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7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1C8307-CD12-89C6-E37F-5AB7E0AD4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예술, 그림, 스케치, 페인팅이(가) 표시된 사진&#10;&#10;자동 생성된 설명">
            <a:extLst>
              <a:ext uri="{FF2B5EF4-FFF2-40B4-BE49-F238E27FC236}">
                <a16:creationId xmlns:a16="http://schemas.microsoft.com/office/drawing/2014/main" id="{61D8656E-4AE2-A80E-0CB6-A1BE41680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10" t="22600" r="10065" b="64848"/>
          <a:stretch/>
        </p:blipFill>
        <p:spPr bwMode="auto">
          <a:xfrm>
            <a:off x="-1" y="0"/>
            <a:ext cx="122189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319AA36-ACF2-64BE-5996-B6B719145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21281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674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1C8307-CD12-89C6-E37F-5AB7E0AD4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예술, 그림, 스케치, 페인팅이(가) 표시된 사진&#10;&#10;자동 생성된 설명">
            <a:extLst>
              <a:ext uri="{FF2B5EF4-FFF2-40B4-BE49-F238E27FC236}">
                <a16:creationId xmlns:a16="http://schemas.microsoft.com/office/drawing/2014/main" id="{61D8656E-4AE2-A80E-0CB6-A1BE41680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10" t="22600" r="10065" b="64848"/>
          <a:stretch/>
        </p:blipFill>
        <p:spPr bwMode="auto">
          <a:xfrm>
            <a:off x="-1" y="0"/>
            <a:ext cx="122189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319AA36-ACF2-64BE-5996-B6B719145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21281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348A1275-579E-D585-3613-0702C5FDAC20}"/>
              </a:ext>
            </a:extLst>
          </p:cNvPr>
          <p:cNvSpPr txBox="1">
            <a:spLocks/>
          </p:cNvSpPr>
          <p:nvPr/>
        </p:nvSpPr>
        <p:spPr>
          <a:xfrm>
            <a:off x="284448" y="224932"/>
            <a:ext cx="11643916" cy="32040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5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Worship</a:t>
            </a:r>
          </a:p>
          <a:p>
            <a:r>
              <a:rPr lang="en-US" altLang="ko-KR" sz="115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Judge</a:t>
            </a:r>
            <a:endParaRPr lang="ko-KR" altLang="en-US" sz="1150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506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2404853-689D-5657-9DE6-20CDCBE5A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6" r="37786"/>
          <a:stretch/>
        </p:blipFill>
        <p:spPr bwMode="auto">
          <a:xfrm>
            <a:off x="0" y="-17455"/>
            <a:ext cx="3723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예술, 그림, 스케치, 페인팅이(가) 표시된 사진&#10;&#10;자동 생성된 설명">
            <a:extLst>
              <a:ext uri="{FF2B5EF4-FFF2-40B4-BE49-F238E27FC236}">
                <a16:creationId xmlns:a16="http://schemas.microsoft.com/office/drawing/2014/main" id="{F7C7C903-06E2-4666-59A4-6E738F2EC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86" t="13455" r="19992" b="1"/>
          <a:stretch/>
        </p:blipFill>
        <p:spPr bwMode="auto">
          <a:xfrm>
            <a:off x="3723588" y="0"/>
            <a:ext cx="3585327" cy="687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1F3E03-1042-FA0E-A7AA-D42109E0E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7" r="31020"/>
          <a:stretch/>
        </p:blipFill>
        <p:spPr bwMode="auto">
          <a:xfrm>
            <a:off x="7308915" y="-2"/>
            <a:ext cx="488308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952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2404853-689D-5657-9DE6-20CDCBE5A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6" t="12753" r="37786"/>
          <a:stretch/>
        </p:blipFill>
        <p:spPr bwMode="auto">
          <a:xfrm>
            <a:off x="0" y="-34910"/>
            <a:ext cx="3723588" cy="687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예술, 그림, 스케치, 페인팅이(가) 표시된 사진&#10;&#10;자동 생성된 설명">
            <a:extLst>
              <a:ext uri="{FF2B5EF4-FFF2-40B4-BE49-F238E27FC236}">
                <a16:creationId xmlns:a16="http://schemas.microsoft.com/office/drawing/2014/main" id="{F7C7C903-06E2-4666-59A4-6E738F2EC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86" t="13455" r="19992" b="1"/>
          <a:stretch/>
        </p:blipFill>
        <p:spPr bwMode="auto">
          <a:xfrm>
            <a:off x="3723588" y="0"/>
            <a:ext cx="3585327" cy="687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1F3E03-1042-FA0E-A7AA-D42109E0E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7" r="31020"/>
          <a:stretch/>
        </p:blipFill>
        <p:spPr bwMode="auto">
          <a:xfrm>
            <a:off x="7308915" y="-2"/>
            <a:ext cx="488308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862872B6-708D-B3EB-A4FD-C60C40761191}"/>
              </a:ext>
            </a:extLst>
          </p:cNvPr>
          <p:cNvSpPr txBox="1">
            <a:spLocks/>
          </p:cNvSpPr>
          <p:nvPr/>
        </p:nvSpPr>
        <p:spPr>
          <a:xfrm>
            <a:off x="274042" y="2587132"/>
            <a:ext cx="11643916" cy="1524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5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Which one is you?</a:t>
            </a:r>
            <a:endParaRPr lang="ko-KR" altLang="en-US" sz="1150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3A294A-276F-6351-5CC6-6287A2EDFC0C}"/>
              </a:ext>
            </a:extLst>
          </p:cNvPr>
          <p:cNvSpPr txBox="1"/>
          <p:nvPr/>
        </p:nvSpPr>
        <p:spPr>
          <a:xfrm>
            <a:off x="7198820" y="4873133"/>
            <a:ext cx="477889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80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20221016</a:t>
            </a:r>
          </a:p>
          <a:p>
            <a:pPr algn="ctr">
              <a:lnSpc>
                <a:spcPct val="80000"/>
              </a:lnSpc>
            </a:pPr>
            <a:r>
              <a:rPr lang="en-US" altLang="ko-KR" sz="60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배달의민족 도현" panose="020B0600000101010101" pitchFamily="50" charset="-127"/>
              </a:rPr>
              <a:t>2</a:t>
            </a:r>
            <a:r>
              <a:rPr lang="en-US" altLang="ko-KR" sz="60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 Sam </a:t>
            </a:r>
            <a:r>
              <a:rPr lang="en-US" altLang="ko-KR" sz="60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배달의민족 도현" panose="020B0600000101010101" pitchFamily="50" charset="-127"/>
              </a:rPr>
              <a:t>6</a:t>
            </a:r>
            <a:r>
              <a:rPr lang="en-US" altLang="ko-KR" sz="60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:12-24</a:t>
            </a:r>
            <a:endParaRPr lang="he-IL" altLang="ko-KR" sz="5400" i="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Impact" panose="020B0806030902050204" pitchFamily="34" charset="0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7800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</TotalTime>
  <Words>24</Words>
  <Application>Microsoft Office PowerPoint</Application>
  <PresentationFormat>와이드스크린</PresentationFormat>
  <Paragraphs>12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Impact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Rotting leaves</dc:title>
  <dc:creator>2019103037@office.chongshin.ac.kr</dc:creator>
  <cp:lastModifiedBy>Namhyon Cho</cp:lastModifiedBy>
  <cp:revision>39</cp:revision>
  <dcterms:created xsi:type="dcterms:W3CDTF">2021-10-02T16:56:14Z</dcterms:created>
  <dcterms:modified xsi:type="dcterms:W3CDTF">2023-10-14T23:18:22Z</dcterms:modified>
</cp:coreProperties>
</file>