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12" r:id="rId2"/>
    <p:sldId id="739" r:id="rId3"/>
    <p:sldId id="748" r:id="rId4"/>
    <p:sldId id="755" r:id="rId5"/>
    <p:sldId id="758" r:id="rId6"/>
    <p:sldId id="759" r:id="rId7"/>
    <p:sldId id="760" r:id="rId8"/>
    <p:sldId id="757" r:id="rId9"/>
    <p:sldId id="761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3257"/>
    <a:srgbClr val="2A4DA4"/>
    <a:srgbClr val="D1D0D5"/>
    <a:srgbClr val="EA0000"/>
    <a:srgbClr val="DCDAD1"/>
    <a:srgbClr val="FFFFFF"/>
    <a:srgbClr val="FFCCFF"/>
    <a:srgbClr val="874C1B"/>
    <a:srgbClr val="E5CCB7"/>
    <a:srgbClr val="4371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67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44F131-8063-4083-8D6A-7433A6244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63713FF-1D04-49EC-BB0D-453CA6297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ED8A5D-3BC3-4B69-912D-7D3627C43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A57A0D-C697-4E07-A2DB-398B0275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E0DDDD-E654-4748-8033-99080C98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005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577C4C-3B67-4297-A8AB-FDDCC403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C17290-11A0-480D-B1D1-8D0F07E85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15101-970C-4335-864C-09A5F0082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0EF08A-C364-4B68-A428-F47ECC178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DC8AAE-DA7E-4998-A836-4E9ADCAFA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3513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C38EA0-320F-409A-9951-287B7F03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34572F-4CB3-4F7B-AB9D-252AB8D1D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05EE84-6ABB-43B6-A924-E8797BC1B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918BD9-482E-4B8C-B853-FD20544FB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44CB2D-D93D-47DF-B5B2-CD5485376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65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9EA355-E9F7-423A-AF8F-1658CD01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A3717B-4A92-4664-AF61-3E2C0A9997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6B2CED-EA42-4E69-830C-142A7BE80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A6868EC-02F5-4B2D-B03F-B01C52939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87781D-1FB0-4358-9B5D-72A2BD51B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9F3D0B6-046A-4F57-A1E6-6A639DB1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65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1EFD95-DBD9-429A-B011-CDC81DA4E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527E12-19D5-400B-85F1-FA04D44CB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2FA5769-B565-4362-95CE-8F51C3604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C62110B-9F50-4810-85D8-1BE8C764D5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4561531-AD10-4CC5-AE42-3948494EBC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5C5BAF8-8021-4F27-B702-BF206B504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3713271-F80A-4004-B564-C573E6A05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0D0960-9043-42D3-A9F0-2BA441497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29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2577B9-115F-4C46-B19F-9FB7F5D5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43B22D1-A533-4CF1-8437-518D620B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1A7B1EC-25A4-49A3-BF4D-0E81E1394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77F7B85-AE48-4C0B-987B-6B628774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05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321492-7CEF-4183-B6BF-03767576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D5302C2-4AE7-4298-8107-29155777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A26F2C-B047-4912-A00A-313F30442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55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6DEC69-8C9A-487C-946A-BDC0A575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89BD60-2D5E-4B59-BAC1-1BB3ADF5F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D35C80-46A6-41B5-88D8-9C77F5B5E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F34326B-0BE3-49A9-9BB7-DC4D2CDEE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5E1AC55-C5D1-4D4F-AE40-DFA4FD7BF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EDE02B4-9793-4547-8FB1-E92A83AD8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378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7D4952-21FB-43E8-AEC0-4E3EFE1C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6F39E59-F699-4161-A7E2-7DCDC14207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63BE35A-24A2-4193-A2E8-39A2AF43E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8D1AC2-FFA8-45D6-B040-51ACC5767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8F5EB86-55FB-4E06-A5B9-A47DE6B5A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1A3C8F8-796C-4FE3-BD1B-0B1B88E0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655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4F8699-7EFB-4915-B2F0-BE4D2F78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7605E78-4BD2-4C41-AE7E-1D5624767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586446-B774-42FB-91D2-3805B905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03CEE1-3736-4204-A19F-0E29E9B7C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2E3564-D0C2-49E0-A2A8-C31CE8FA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44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1D2AB9-CC89-4448-AEAE-00A6500EE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9ADA01B-AF51-4E64-8CB7-865EE0229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750C17-DA5F-4FA2-A77F-D9ACA96A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3B108B-2704-4CA0-B988-45165D7E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06F837-9DA6-4A81-98BB-7384D492B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51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F3A5C7E-9898-41CC-94A7-5910AE6E1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7559D8-7A56-4023-A6D0-3E678695E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DD9DE8-ABAA-4119-9497-80287A19A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4BA40-FFC2-4C5F-8D0C-F1C8265A774A}" type="datetimeFigureOut">
              <a:rPr lang="ko-KR" altLang="en-US" smtClean="0"/>
              <a:t>2023-10-01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5F77D3-3AB1-43A5-B49D-40E2E8F84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1326CB-BEB9-4B29-AD1F-B874DD647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E6C8B-7683-4073-8D88-BC8B436D9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64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하트, 밸렌타인데이이(가) 표시된 사진&#10;&#10;자동 생성된 설명">
            <a:extLst>
              <a:ext uri="{FF2B5EF4-FFF2-40B4-BE49-F238E27FC236}">
                <a16:creationId xmlns:a16="http://schemas.microsoft.com/office/drawing/2014/main" id="{B7711CA4-A617-F71C-EC95-EE6ADFCCE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-71718"/>
            <a:ext cx="6858000" cy="6858000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BF6EC1DD-5A35-B18E-D8C7-13B55524691B}"/>
              </a:ext>
            </a:extLst>
          </p:cNvPr>
          <p:cNvSpPr txBox="1">
            <a:spLocks/>
          </p:cNvSpPr>
          <p:nvPr/>
        </p:nvSpPr>
        <p:spPr>
          <a:xfrm>
            <a:off x="429693" y="337440"/>
            <a:ext cx="9505877" cy="39889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4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Mom</a:t>
            </a:r>
          </a:p>
          <a:p>
            <a:r>
              <a:rPr lang="en-US" altLang="ko-KR" sz="144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&amp; Grandma</a:t>
            </a:r>
            <a:endParaRPr lang="en-US" altLang="ko-KR" sz="880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DDEF8-017F-682B-4997-05AB86C3851C}"/>
              </a:ext>
            </a:extLst>
          </p:cNvPr>
          <p:cNvSpPr txBox="1"/>
          <p:nvPr/>
        </p:nvSpPr>
        <p:spPr>
          <a:xfrm>
            <a:off x="6096000" y="5977054"/>
            <a:ext cx="5917377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2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2 Timothy 1:3-5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46FFAB-18A4-CAFA-500E-5CB8A3E3ACD2}"/>
              </a:ext>
            </a:extLst>
          </p:cNvPr>
          <p:cNvSpPr txBox="1"/>
          <p:nvPr/>
        </p:nvSpPr>
        <p:spPr>
          <a:xfrm>
            <a:off x="7493372" y="4923428"/>
            <a:ext cx="45200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80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20231001</a:t>
            </a:r>
          </a:p>
        </p:txBody>
      </p:sp>
    </p:spTree>
    <p:extLst>
      <p:ext uri="{BB962C8B-B14F-4D97-AF65-F5344CB8AC3E}">
        <p14:creationId xmlns:p14="http://schemas.microsoft.com/office/powerpoint/2010/main" val="3455323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958A522-D3DB-4BA6-C1D5-98160D42F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7" name="그림 6" descr="하트, 밸렌타인데이이(가) 표시된 사진&#10;&#10;자동 생성된 설명">
            <a:extLst>
              <a:ext uri="{FF2B5EF4-FFF2-40B4-BE49-F238E27FC236}">
                <a16:creationId xmlns:a16="http://schemas.microsoft.com/office/drawing/2014/main" id="{B7711CA4-A617-F71C-EC95-EE6ADFCCE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71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 descr="의류, 인간의 얼굴, 페인팅, 사람이(가) 표시된 사진&#10;&#10;자동 생성된 설명">
            <a:extLst>
              <a:ext uri="{FF2B5EF4-FFF2-40B4-BE49-F238E27FC236}">
                <a16:creationId xmlns:a16="http://schemas.microsoft.com/office/drawing/2014/main" id="{7406DFD1-FD40-2729-A3AC-5FEE03E42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" t="3127" b="25908"/>
          <a:stretch/>
        </p:blipFill>
        <p:spPr bwMode="auto">
          <a:xfrm>
            <a:off x="0" y="1282"/>
            <a:ext cx="1219200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040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의류, 인간의 얼굴, 페인팅, 사람이(가) 표시된 사진&#10;&#10;자동 생성된 설명">
            <a:extLst>
              <a:ext uri="{FF2B5EF4-FFF2-40B4-BE49-F238E27FC236}">
                <a16:creationId xmlns:a16="http://schemas.microsoft.com/office/drawing/2014/main" id="{02EA65E1-EDCD-AFC0-1242-2CD0046D56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" t="3127" b="25908"/>
          <a:stretch/>
        </p:blipFill>
        <p:spPr bwMode="auto">
          <a:xfrm>
            <a:off x="0" y="1282"/>
            <a:ext cx="1219200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F9479B-EFF2-3002-659A-F2D8BB4CC9E7}"/>
              </a:ext>
            </a:extLst>
          </p:cNvPr>
          <p:cNvSpPr txBox="1"/>
          <p:nvPr/>
        </p:nvSpPr>
        <p:spPr>
          <a:xfrm>
            <a:off x="322730" y="591671"/>
            <a:ext cx="119947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Acts 16:1 </a:t>
            </a:r>
          </a:p>
          <a:p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Paul came to </a:t>
            </a:r>
            <a:r>
              <a:rPr lang="en-US" altLang="ko-KR" sz="4800" b="1" i="0" dirty="0" err="1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Derbe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 and then to Lystra, </a:t>
            </a:r>
          </a:p>
          <a:p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where a disciple named 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latin typeface="system-ui"/>
              </a:rPr>
              <a:t>Timothy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 lived, </a:t>
            </a:r>
            <a:endParaRPr lang="en-US" altLang="ko-KR" sz="4800" b="1" i="0" dirty="0">
              <a:ln w="19050">
                <a:solidFill>
                  <a:sysClr val="windowText" lastClr="000000"/>
                </a:solidFill>
              </a:ln>
              <a:solidFill>
                <a:srgbClr val="FFFF00"/>
              </a:solidFill>
              <a:effectLst/>
              <a:latin typeface="system-ui"/>
            </a:endParaRPr>
          </a:p>
          <a:p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latin typeface="system-ui"/>
              </a:rPr>
              <a:t>whose mother was Jewish and a believer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 but 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latin typeface="system-ui"/>
              </a:rPr>
              <a:t>whose father was a Greek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873062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의류, 인간의 얼굴, 페인팅, 사람이(가) 표시된 사진&#10;&#10;자동 생성된 설명">
            <a:extLst>
              <a:ext uri="{FF2B5EF4-FFF2-40B4-BE49-F238E27FC236}">
                <a16:creationId xmlns:a16="http://schemas.microsoft.com/office/drawing/2014/main" id="{7406DFD1-FD40-2729-A3AC-5FEE03E42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" t="3127" b="25908"/>
          <a:stretch/>
        </p:blipFill>
        <p:spPr bwMode="auto">
          <a:xfrm>
            <a:off x="0" y="1282"/>
            <a:ext cx="1219200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798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의류, 인간의 얼굴, 페인팅, 사람이(가) 표시된 사진&#10;&#10;자동 생성된 설명">
            <a:extLst>
              <a:ext uri="{FF2B5EF4-FFF2-40B4-BE49-F238E27FC236}">
                <a16:creationId xmlns:a16="http://schemas.microsoft.com/office/drawing/2014/main" id="{02EA65E1-EDCD-AFC0-1242-2CD0046D56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" t="3127" b="25908"/>
          <a:stretch/>
        </p:blipFill>
        <p:spPr bwMode="auto">
          <a:xfrm>
            <a:off x="0" y="1282"/>
            <a:ext cx="1219200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F9479B-EFF2-3002-659A-F2D8BB4CC9E7}"/>
              </a:ext>
            </a:extLst>
          </p:cNvPr>
          <p:cNvSpPr txBox="1"/>
          <p:nvPr/>
        </p:nvSpPr>
        <p:spPr>
          <a:xfrm>
            <a:off x="636495" y="591671"/>
            <a:ext cx="1091901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800" b="1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ystem-ui"/>
              </a:rPr>
              <a:t>2 Timothy 14-15</a:t>
            </a:r>
          </a:p>
          <a:p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But as for you, 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latin typeface="system-ui"/>
              </a:rPr>
              <a:t>continue in what you have learned and have become convinced of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, because you know those 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latin typeface="system-ui"/>
              </a:rPr>
              <a:t>from whom you learned it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, and 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/>
                <a:latin typeface="system-ui"/>
              </a:rPr>
              <a:t>how from infancy you have known the Holy Scriptures</a:t>
            </a:r>
            <a:r>
              <a:rPr lang="en-US" altLang="ko-KR" sz="48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, which are able to make you wise for salvation through faith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626194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의류, 인간의 얼굴, 페인팅, 사람이(가) 표시된 사진&#10;&#10;자동 생성된 설명">
            <a:extLst>
              <a:ext uri="{FF2B5EF4-FFF2-40B4-BE49-F238E27FC236}">
                <a16:creationId xmlns:a16="http://schemas.microsoft.com/office/drawing/2014/main" id="{7406DFD1-FD40-2729-A3AC-5FEE03E42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" t="3127" b="25908"/>
          <a:stretch/>
        </p:blipFill>
        <p:spPr bwMode="auto">
          <a:xfrm>
            <a:off x="0" y="1282"/>
            <a:ext cx="1219200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369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의류, 인간의 얼굴, 페인팅, 사람이(가) 표시된 사진&#10;&#10;자동 생성된 설명">
            <a:extLst>
              <a:ext uri="{FF2B5EF4-FFF2-40B4-BE49-F238E27FC236}">
                <a16:creationId xmlns:a16="http://schemas.microsoft.com/office/drawing/2014/main" id="{02EA65E1-EDCD-AFC0-1242-2CD0046D56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" t="3127" b="25908"/>
          <a:stretch/>
        </p:blipFill>
        <p:spPr bwMode="auto">
          <a:xfrm>
            <a:off x="0" y="1282"/>
            <a:ext cx="1219200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F9479B-EFF2-3002-659A-F2D8BB4CC9E7}"/>
              </a:ext>
            </a:extLst>
          </p:cNvPr>
          <p:cNvSpPr txBox="1"/>
          <p:nvPr/>
        </p:nvSpPr>
        <p:spPr>
          <a:xfrm>
            <a:off x="636495" y="591671"/>
            <a:ext cx="10919010" cy="5351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0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What to think again……</a:t>
            </a:r>
            <a:endParaRPr lang="en-US" altLang="ko-KR" sz="4000" i="0" dirty="0">
              <a:ln w="19050"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  <a:latin typeface="system-ui"/>
            </a:endParaRPr>
          </a:p>
          <a:p>
            <a:endParaRPr lang="en-US" altLang="ko-KR" sz="4000" b="1" dirty="0">
              <a:ln w="1905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ystem-ui"/>
            </a:endParaRPr>
          </a:p>
          <a:p>
            <a:r>
              <a:rPr lang="en-US" altLang="ko-KR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1. We need the </a:t>
            </a:r>
            <a:r>
              <a:rPr lang="en-US" altLang="ko-KR" sz="4400" b="1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ystem-ui"/>
              </a:rPr>
              <a:t>prayer</a:t>
            </a:r>
            <a:r>
              <a:rPr lang="ko-KR" altLang="en-US" sz="4400" b="1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ystem-ui"/>
              </a:rPr>
              <a:t> </a:t>
            </a:r>
            <a:r>
              <a:rPr lang="en-US" altLang="ko-KR" sz="4400" b="1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ystem-ui"/>
              </a:rPr>
              <a:t>and worship of</a:t>
            </a:r>
            <a:r>
              <a:rPr lang="ko-KR" altLang="en-US" sz="4400" b="1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ystem-ui"/>
              </a:rPr>
              <a:t> </a:t>
            </a:r>
            <a:r>
              <a:rPr lang="en-US" altLang="ko-KR" sz="4400" b="1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ystem-ui"/>
              </a:rPr>
              <a:t>heart.</a:t>
            </a:r>
            <a:endParaRPr lang="en-US" altLang="ko-KR" sz="4400" b="1" i="0" dirty="0">
              <a:ln w="19050"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  <a:latin typeface="system-ui"/>
            </a:endParaRPr>
          </a:p>
          <a:p>
            <a:r>
              <a:rPr lang="ko-KR" altLang="en-US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마음의 기도와 마음의 예배를 드립시다</a:t>
            </a:r>
            <a:r>
              <a:rPr lang="en-US" altLang="ko-KR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.</a:t>
            </a:r>
          </a:p>
          <a:p>
            <a:r>
              <a:rPr lang="en-US" altLang="ko-KR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2. Serve the Lo</a:t>
            </a:r>
            <a:r>
              <a:rPr lang="en-US" altLang="ko-KR" sz="4400" b="1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ystem-ui"/>
              </a:rPr>
              <a:t>rd with your heart</a:t>
            </a:r>
            <a:endParaRPr lang="en-US" altLang="ko-KR" sz="4400" b="1" i="0" dirty="0">
              <a:ln w="19050"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  <a:latin typeface="system-ui"/>
            </a:endParaRPr>
          </a:p>
          <a:p>
            <a:r>
              <a:rPr lang="ko-KR" altLang="en-US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온 마음 다해 주님을 섬겨야 합니다</a:t>
            </a:r>
            <a:r>
              <a:rPr lang="en-US" altLang="ko-KR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.</a:t>
            </a:r>
          </a:p>
          <a:p>
            <a:r>
              <a:rPr lang="en-US" altLang="ko-KR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3. We need the circumcision of heart.</a:t>
            </a:r>
          </a:p>
          <a:p>
            <a:r>
              <a:rPr lang="ko-KR" altLang="en-US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마음의 할례를 받아야 합니다</a:t>
            </a:r>
            <a:r>
              <a:rPr lang="en-US" altLang="ko-KR" sz="4400" b="1" i="0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system-ui"/>
              </a:rPr>
              <a:t>.</a:t>
            </a:r>
            <a:endParaRPr lang="en-US" altLang="ko-KR" sz="4400" dirty="0">
              <a:ln w="1905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338852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의류, 인간의 얼굴, 페인팅, 사람이(가) 표시된 사진&#10;&#10;자동 생성된 설명">
            <a:extLst>
              <a:ext uri="{FF2B5EF4-FFF2-40B4-BE49-F238E27FC236}">
                <a16:creationId xmlns:a16="http://schemas.microsoft.com/office/drawing/2014/main" id="{71C6628B-F8CB-FFFE-5D55-20C906735F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" t="3127" b="25908"/>
          <a:stretch/>
        </p:blipFill>
        <p:spPr bwMode="auto">
          <a:xfrm>
            <a:off x="0" y="1282"/>
            <a:ext cx="1219200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BF6EC1DD-5A35-B18E-D8C7-13B55524691B}"/>
              </a:ext>
            </a:extLst>
          </p:cNvPr>
          <p:cNvSpPr txBox="1">
            <a:spLocks/>
          </p:cNvSpPr>
          <p:nvPr/>
        </p:nvSpPr>
        <p:spPr>
          <a:xfrm>
            <a:off x="429693" y="337440"/>
            <a:ext cx="9505877" cy="39889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4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Mom</a:t>
            </a:r>
          </a:p>
          <a:p>
            <a:r>
              <a:rPr lang="en-US" altLang="ko-KR" sz="144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&amp; Grandma</a:t>
            </a:r>
            <a:endParaRPr lang="en-US" altLang="ko-KR" sz="8800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DDEF8-017F-682B-4997-05AB86C3851C}"/>
              </a:ext>
            </a:extLst>
          </p:cNvPr>
          <p:cNvSpPr txBox="1"/>
          <p:nvPr/>
        </p:nvSpPr>
        <p:spPr>
          <a:xfrm>
            <a:off x="6096000" y="5977054"/>
            <a:ext cx="5917377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2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2 Timothy 1:3-5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46FFAB-18A4-CAFA-500E-5CB8A3E3ACD2}"/>
              </a:ext>
            </a:extLst>
          </p:cNvPr>
          <p:cNvSpPr txBox="1"/>
          <p:nvPr/>
        </p:nvSpPr>
        <p:spPr>
          <a:xfrm>
            <a:off x="7493372" y="4923428"/>
            <a:ext cx="45200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8000" i="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Impact" panose="020B0806030902050204" pitchFamily="34" charset="0"/>
                <a:ea typeface="배달의민족 도현" panose="020B0600000101010101" pitchFamily="50" charset="-127"/>
              </a:rPr>
              <a:t>20231001</a:t>
            </a:r>
          </a:p>
        </p:txBody>
      </p:sp>
    </p:spTree>
    <p:extLst>
      <p:ext uri="{BB962C8B-B14F-4D97-AF65-F5344CB8AC3E}">
        <p14:creationId xmlns:p14="http://schemas.microsoft.com/office/powerpoint/2010/main" val="36077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4092</TotalTime>
  <Words>153</Words>
  <Application>Microsoft Office PowerPoint</Application>
  <PresentationFormat>와이드스크린</PresentationFormat>
  <Paragraphs>22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system-ui</vt:lpstr>
      <vt:lpstr>맑은 고딕</vt:lpstr>
      <vt:lpstr>Arial</vt:lpstr>
      <vt:lpstr>Impact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Rotting leaves</dc:title>
  <dc:creator>2019103037@office.chongshin.ac.kr</dc:creator>
  <cp:lastModifiedBy>Namhyon Cho</cp:lastModifiedBy>
  <cp:revision>108</cp:revision>
  <dcterms:created xsi:type="dcterms:W3CDTF">2021-10-02T16:56:14Z</dcterms:created>
  <dcterms:modified xsi:type="dcterms:W3CDTF">2023-09-30T15:47:44Z</dcterms:modified>
</cp:coreProperties>
</file>