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12" r:id="rId2"/>
    <p:sldId id="739" r:id="rId3"/>
    <p:sldId id="729" r:id="rId4"/>
    <p:sldId id="741" r:id="rId5"/>
    <p:sldId id="743" r:id="rId6"/>
    <p:sldId id="745" r:id="rId7"/>
    <p:sldId id="744" r:id="rId8"/>
    <p:sldId id="746" r:id="rId9"/>
    <p:sldId id="747" r:id="rId10"/>
    <p:sldId id="749" r:id="rId11"/>
    <p:sldId id="750" r:id="rId12"/>
    <p:sldId id="751" r:id="rId13"/>
    <p:sldId id="752" r:id="rId14"/>
    <p:sldId id="748" r:id="rId15"/>
    <p:sldId id="753" r:id="rId16"/>
    <p:sldId id="754" r:id="rId17"/>
    <p:sldId id="740" r:id="rId1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3257"/>
    <a:srgbClr val="2A4DA4"/>
    <a:srgbClr val="D1D0D5"/>
    <a:srgbClr val="EA0000"/>
    <a:srgbClr val="DCDAD1"/>
    <a:srgbClr val="FFFFFF"/>
    <a:srgbClr val="FFCCFF"/>
    <a:srgbClr val="874C1B"/>
    <a:srgbClr val="E5CCB7"/>
    <a:srgbClr val="4371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0" d="100"/>
          <a:sy n="70" d="100"/>
        </p:scale>
        <p:origin x="72" y="3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144F131-8063-4083-8D6A-7433A624451F}"/>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C63713FF-1D04-49EC-BB0D-453CA62979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C5ED8A5D-3BC3-4B69-912D-7D3627C432F6}"/>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00A57A0D-C697-4E07-A2DB-398B02755F4F}"/>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1E0DDDD-E654-4748-8033-99080C98CC5E}"/>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840056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C577C4C-3B67-4297-A8AB-FDDCC403FFBF}"/>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3FC17290-11A0-480D-B1D1-8D0F07E85B9C}"/>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EC15101-970C-4335-864C-09A5F0082C23}"/>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FD0EF08A-C364-4B68-A428-F47ECC1783FF}"/>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B7DC8AAE-DA7E-4998-A836-4E9ADCAFABB2}"/>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78351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0C38EA0-320F-409A-9951-287B7F0369C8}"/>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E534572F-4CB3-4F7B-AB9D-252AB8D1DC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7305EE84-6ABB-43B6-A924-E8797BC1B07A}"/>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9D918BD9-482E-4B8C-B853-FD20544FBB8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844CB2D-D93D-47DF-B5B2-CD5485376A80}"/>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58765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39EA355-E9F7-423A-AF8F-1658CD01314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DA3717B-4A92-4664-AF61-3E2C0A9997D9}"/>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46B2CED-EA42-4E69-830C-142A7BE80730}"/>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2A6868EC-02F5-4B2D-B03F-B01C52939934}"/>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6" name="바닥글 개체 틀 5">
            <a:extLst>
              <a:ext uri="{FF2B5EF4-FFF2-40B4-BE49-F238E27FC236}">
                <a16:creationId xmlns:a16="http://schemas.microsoft.com/office/drawing/2014/main" id="{4487781D-1FB0-4358-9B5D-72A2BD51BF9D}"/>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A9F3D0B6-046A-4F57-A1E6-6A639DB15706}"/>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365665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41EFD95-DBD9-429A-B011-CDC81DA4EAC3}"/>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CA527E12-19D5-400B-85F1-FA04D44CB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82FA5769-B565-4362-95CE-8F51C3604A3C}"/>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1C62110B-9F50-4810-85D8-1BE8C764D5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E4561531-AD10-4CC5-AE42-3948494EBCD0}"/>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F5C5BAF8-8021-4F27-B702-BF206B504865}"/>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8" name="바닥글 개체 틀 7">
            <a:extLst>
              <a:ext uri="{FF2B5EF4-FFF2-40B4-BE49-F238E27FC236}">
                <a16:creationId xmlns:a16="http://schemas.microsoft.com/office/drawing/2014/main" id="{03713271-F80A-4004-B564-C573E6A05DC5}"/>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B60D0960-9043-42D3-A9F0-2BA4414976B2}"/>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74029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2577B9-115F-4C46-B19F-9FB7F5D579B9}"/>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A43B22D1-A533-4CF1-8437-518D620BC545}"/>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4" name="바닥글 개체 틀 3">
            <a:extLst>
              <a:ext uri="{FF2B5EF4-FFF2-40B4-BE49-F238E27FC236}">
                <a16:creationId xmlns:a16="http://schemas.microsoft.com/office/drawing/2014/main" id="{11A7B1EC-25A4-49A3-BF4D-0E81E1394A57}"/>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277F7B85-AE48-4C0B-987B-6B6287744FEF}"/>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3319051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321492-7CEF-4183-B6BF-03767576D3BF}"/>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3" name="바닥글 개체 틀 2">
            <a:extLst>
              <a:ext uri="{FF2B5EF4-FFF2-40B4-BE49-F238E27FC236}">
                <a16:creationId xmlns:a16="http://schemas.microsoft.com/office/drawing/2014/main" id="{FD5302C2-4AE7-4298-8107-29155777FB5D}"/>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59A26F2C-B047-4912-A00A-313F3044258E}"/>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225555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06DEC69-8C9A-487C-946A-BDC0A5755DBD}"/>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9489BD60-2D5E-4B59-BAC1-1BB3ADF5FC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82D35C80-46A6-41B5-88D8-9C77F5B5E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EF34326B-0BE3-49A9-9BB7-DC4D2CDEE43E}"/>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6" name="바닥글 개체 틀 5">
            <a:extLst>
              <a:ext uri="{FF2B5EF4-FFF2-40B4-BE49-F238E27FC236}">
                <a16:creationId xmlns:a16="http://schemas.microsoft.com/office/drawing/2014/main" id="{D5E1AC55-C5D1-4D4F-AE40-DFA4FD7BF59E}"/>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EEDE02B4-9793-4547-8FB1-E92A83AD8591}"/>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505378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87D4952-21FB-43E8-AEC0-4E3EFE1CC16F}"/>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06F39E59-F699-4161-A7E2-7DCDC14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B63BE35A-24A2-4193-A2E8-39A2AF43E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1A8D1AC2-FFA8-45D6-B040-51ACC5767263}"/>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6" name="바닥글 개체 틀 5">
            <a:extLst>
              <a:ext uri="{FF2B5EF4-FFF2-40B4-BE49-F238E27FC236}">
                <a16:creationId xmlns:a16="http://schemas.microsoft.com/office/drawing/2014/main" id="{48F5EB86-55FB-4E06-A5B9-A47DE6B5AF2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31A3C8F8-796C-4FE3-BD1B-0B1B88E09314}"/>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666554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54F8699-7EFB-4915-B2F0-BE4D2F78744A}"/>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37605E78-4BD2-4C41-AE7E-1D5624767B31}"/>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3A586446-B774-42FB-91D2-3805B905CA17}"/>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7A03CEE1-3736-4204-A19F-0E29E9B7CD5E}"/>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22E3564-D0C2-49E0-A2A8-C31CE8FA423B}"/>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88044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A71D2AB9-CC89-4448-AEAE-00A6500EEA0F}"/>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69ADA01B-AF51-4E64-8CB7-865EE02291A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C750C17-DA5F-4FA2-A77F-D9ACA96AFE38}"/>
              </a:ext>
            </a:extLst>
          </p:cNvPr>
          <p:cNvSpPr>
            <a:spLocks noGrp="1"/>
          </p:cNvSpPr>
          <p:nvPr>
            <p:ph type="dt" sz="half" idx="10"/>
          </p:nvPr>
        </p:nvSpPr>
        <p:spPr/>
        <p:txBody>
          <a:body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D23B108B-2704-4CA0-B988-45165D7EB2BA}"/>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F106F837-9DA6-4A81-98BB-7384D492BF88}"/>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138515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8F3A5C7E-9898-41CC-94A7-5910AE6E14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067559D8-7A56-4023-A6D0-3E678695E7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5BDD9DE8-ABAA-4119-9497-80287A19A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4BA40-FFC2-4C5F-8D0C-F1C8265A774A}" type="datetimeFigureOut">
              <a:rPr lang="ko-KR" altLang="en-US" smtClean="0"/>
              <a:t>2023-09-16</a:t>
            </a:fld>
            <a:endParaRPr lang="ko-KR" altLang="en-US"/>
          </a:p>
        </p:txBody>
      </p:sp>
      <p:sp>
        <p:nvSpPr>
          <p:cNvPr id="5" name="바닥글 개체 틀 4">
            <a:extLst>
              <a:ext uri="{FF2B5EF4-FFF2-40B4-BE49-F238E27FC236}">
                <a16:creationId xmlns:a16="http://schemas.microsoft.com/office/drawing/2014/main" id="{665F77D3-3AB1-43A5-B49D-40E2E8F848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C81326CB-BEB9-4B29-AD1F-B874DD6470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807644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3" name="제목 1">
            <a:extLst>
              <a:ext uri="{FF2B5EF4-FFF2-40B4-BE49-F238E27FC236}">
                <a16:creationId xmlns:a16="http://schemas.microsoft.com/office/drawing/2014/main" id="{BF6EC1DD-5A35-B18E-D8C7-13B55524691B}"/>
              </a:ext>
            </a:extLst>
          </p:cNvPr>
          <p:cNvSpPr txBox="1">
            <a:spLocks/>
          </p:cNvSpPr>
          <p:nvPr/>
        </p:nvSpPr>
        <p:spPr>
          <a:xfrm>
            <a:off x="429693" y="337440"/>
            <a:ext cx="9505877" cy="3988900"/>
          </a:xfrm>
          <a:prstGeom prst="rect">
            <a:avLst/>
          </a:prstGeom>
        </p:spPr>
        <p:txBody>
          <a:bodyP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14400" dirty="0">
                <a:ln w="28575">
                  <a:solidFill>
                    <a:schemeClr val="tx1"/>
                  </a:solidFill>
                </a:ln>
                <a:solidFill>
                  <a:schemeClr val="bg1"/>
                </a:solidFill>
                <a:latin typeface="Impact" panose="020B0806030902050204" pitchFamily="34" charset="0"/>
              </a:rPr>
              <a:t>We all need a new heart</a:t>
            </a:r>
            <a:endParaRPr lang="en-US" altLang="ko-KR" sz="8800" dirty="0">
              <a:ln w="28575">
                <a:solidFill>
                  <a:schemeClr val="tx1"/>
                </a:solidFill>
              </a:ln>
              <a:solidFill>
                <a:schemeClr val="bg1"/>
              </a:solidFill>
              <a:latin typeface="Impact" panose="020B0806030902050204" pitchFamily="34" charset="0"/>
            </a:endParaRPr>
          </a:p>
        </p:txBody>
      </p:sp>
      <p:sp>
        <p:nvSpPr>
          <p:cNvPr id="4" name="TextBox 3">
            <a:extLst>
              <a:ext uri="{FF2B5EF4-FFF2-40B4-BE49-F238E27FC236}">
                <a16:creationId xmlns:a16="http://schemas.microsoft.com/office/drawing/2014/main" id="{53FDDEF8-017F-682B-4997-05AB86C3851C}"/>
              </a:ext>
            </a:extLst>
          </p:cNvPr>
          <p:cNvSpPr txBox="1"/>
          <p:nvPr/>
        </p:nvSpPr>
        <p:spPr>
          <a:xfrm>
            <a:off x="6714699" y="5977054"/>
            <a:ext cx="5298678" cy="978729"/>
          </a:xfrm>
          <a:prstGeom prst="rect">
            <a:avLst/>
          </a:prstGeom>
          <a:noFill/>
        </p:spPr>
        <p:txBody>
          <a:bodyPr wrap="square">
            <a:spAutoFit/>
          </a:bodyPr>
          <a:lstStyle/>
          <a:p>
            <a:pPr algn="r">
              <a:lnSpc>
                <a:spcPct val="80000"/>
              </a:lnSpc>
            </a:pPr>
            <a:r>
              <a:rPr lang="en-US" altLang="ko-KR" sz="72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Ezekiel 36:26</a:t>
            </a:r>
          </a:p>
        </p:txBody>
      </p:sp>
      <p:sp>
        <p:nvSpPr>
          <p:cNvPr id="2" name="TextBox 1">
            <a:extLst>
              <a:ext uri="{FF2B5EF4-FFF2-40B4-BE49-F238E27FC236}">
                <a16:creationId xmlns:a16="http://schemas.microsoft.com/office/drawing/2014/main" id="{5146FFAB-18A4-CAFA-500E-5CB8A3E3ACD2}"/>
              </a:ext>
            </a:extLst>
          </p:cNvPr>
          <p:cNvSpPr txBox="1"/>
          <p:nvPr/>
        </p:nvSpPr>
        <p:spPr>
          <a:xfrm>
            <a:off x="7493372" y="4923428"/>
            <a:ext cx="4520005" cy="1077218"/>
          </a:xfrm>
          <a:prstGeom prst="rect">
            <a:avLst/>
          </a:prstGeom>
          <a:noFill/>
        </p:spPr>
        <p:txBody>
          <a:bodyPr wrap="square">
            <a:spAutoFit/>
          </a:bodyPr>
          <a:lstStyle/>
          <a:p>
            <a:pPr algn="ctr">
              <a:lnSpc>
                <a:spcPct val="80000"/>
              </a:lnSpc>
            </a:pPr>
            <a:r>
              <a:rPr lang="en-US" altLang="ko-KR" sz="8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20230917</a:t>
            </a:r>
          </a:p>
        </p:txBody>
      </p:sp>
    </p:spTree>
    <p:extLst>
      <p:ext uri="{BB962C8B-B14F-4D97-AF65-F5344CB8AC3E}">
        <p14:creationId xmlns:p14="http://schemas.microsoft.com/office/powerpoint/2010/main" val="3455323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8958A522-D3DB-4BA6-C1D5-98160D42F279}"/>
              </a:ext>
            </a:extLst>
          </p:cNvPr>
          <p:cNvPicPr>
            <a:picLocks noChangeAspect="1"/>
          </p:cNvPicPr>
          <p:nvPr/>
        </p:nvPicPr>
        <p:blipFill>
          <a:blip r:embed="rId2"/>
          <a:stretch>
            <a:fillRect/>
          </a:stretch>
        </p:blipFill>
        <p:spPr>
          <a:xfrm>
            <a:off x="2667000" y="0"/>
            <a:ext cx="6858000" cy="6858000"/>
          </a:xfrm>
          <a:prstGeom prst="rect">
            <a:avLst/>
          </a:prstGeom>
        </p:spPr>
      </p:pic>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63077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795" b="82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3" name="그림 2">
            <a:extLst>
              <a:ext uri="{FF2B5EF4-FFF2-40B4-BE49-F238E27FC236}">
                <a16:creationId xmlns:a16="http://schemas.microsoft.com/office/drawing/2014/main" id="{1F5682B8-BF61-0E7D-210A-9DB3D6FF1BE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278">
                        <a14:foregroundMark x1="90278" y1="24028" x2="90278" y2="40139"/>
                      </a14:backgroundRemoval>
                    </a14:imgEffect>
                  </a14:imgLayer>
                </a14:imgProps>
              </a:ext>
            </a:extLst>
          </a:blip>
          <a:stretch>
            <a:fillRect/>
          </a:stretch>
        </p:blipFill>
        <p:spPr>
          <a:xfrm rot="427593">
            <a:off x="8795319" y="3388557"/>
            <a:ext cx="3698544" cy="4067879"/>
          </a:xfrm>
          <a:prstGeom prst="rect">
            <a:avLst/>
          </a:prstGeom>
        </p:spPr>
      </p:pic>
    </p:spTree>
    <p:extLst>
      <p:ext uri="{BB962C8B-B14F-4D97-AF65-F5344CB8AC3E}">
        <p14:creationId xmlns:p14="http://schemas.microsoft.com/office/powerpoint/2010/main" val="35788178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795" b="82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3" name="그림 2">
            <a:extLst>
              <a:ext uri="{FF2B5EF4-FFF2-40B4-BE49-F238E27FC236}">
                <a16:creationId xmlns:a16="http://schemas.microsoft.com/office/drawing/2014/main" id="{1F5682B8-BF61-0E7D-210A-9DB3D6FF1BE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278">
                        <a14:foregroundMark x1="90278" y1="24028" x2="90278" y2="40139"/>
                      </a14:backgroundRemoval>
                    </a14:imgEffect>
                  </a14:imgLayer>
                </a14:imgProps>
              </a:ext>
            </a:extLst>
          </a:blip>
          <a:stretch>
            <a:fillRect/>
          </a:stretch>
        </p:blipFill>
        <p:spPr>
          <a:xfrm rot="427593">
            <a:off x="8795319" y="3388557"/>
            <a:ext cx="3698544" cy="4067879"/>
          </a:xfrm>
          <a:prstGeom prst="rect">
            <a:avLst/>
          </a:prstGeom>
        </p:spPr>
      </p:pic>
      <p:sp>
        <p:nvSpPr>
          <p:cNvPr id="7" name="TextBox 6">
            <a:extLst>
              <a:ext uri="{FF2B5EF4-FFF2-40B4-BE49-F238E27FC236}">
                <a16:creationId xmlns:a16="http://schemas.microsoft.com/office/drawing/2014/main" id="{DBC0DCBB-5757-6B95-1115-3A71F20A4FEE}"/>
              </a:ext>
            </a:extLst>
          </p:cNvPr>
          <p:cNvSpPr txBox="1"/>
          <p:nvPr/>
        </p:nvSpPr>
        <p:spPr>
          <a:xfrm>
            <a:off x="603910" y="4890229"/>
            <a:ext cx="8785747" cy="1323439"/>
          </a:xfrm>
          <a:prstGeom prst="rect">
            <a:avLst/>
          </a:prstGeom>
          <a:noFill/>
        </p:spPr>
        <p:txBody>
          <a:bodyPr wrap="square">
            <a:spAutoFit/>
          </a:bodyPr>
          <a:lstStyle/>
          <a:p>
            <a:r>
              <a:rPr lang="en-US" altLang="ko-KR" sz="4000" b="1" i="0" dirty="0">
                <a:solidFill>
                  <a:schemeClr val="bg1"/>
                </a:solidFill>
                <a:effectLst/>
                <a:latin typeface="system-ui"/>
              </a:rPr>
              <a:t>Proverbs 4:23 </a:t>
            </a:r>
            <a:r>
              <a:rPr lang="en-US" altLang="ko-KR" sz="4000" b="0" i="0" dirty="0">
                <a:solidFill>
                  <a:schemeClr val="bg1"/>
                </a:solidFill>
                <a:effectLst/>
                <a:latin typeface="system-ui"/>
              </a:rPr>
              <a:t>- Above all else, guard your heart,</a:t>
            </a:r>
            <a:r>
              <a:rPr lang="en-US" altLang="ko-KR" sz="4000" dirty="0">
                <a:solidFill>
                  <a:schemeClr val="bg1"/>
                </a:solidFill>
                <a:latin typeface="system-ui"/>
              </a:rPr>
              <a:t> </a:t>
            </a:r>
            <a:r>
              <a:rPr lang="en-US" altLang="ko-KR" sz="4000" b="0" i="0" dirty="0">
                <a:solidFill>
                  <a:schemeClr val="bg1"/>
                </a:solidFill>
                <a:effectLst/>
                <a:latin typeface="system-ui"/>
              </a:rPr>
              <a:t>for everything you do flows from it.</a:t>
            </a:r>
          </a:p>
        </p:txBody>
      </p:sp>
    </p:spTree>
    <p:extLst>
      <p:ext uri="{BB962C8B-B14F-4D97-AF65-F5344CB8AC3E}">
        <p14:creationId xmlns:p14="http://schemas.microsoft.com/office/powerpoint/2010/main" val="11068316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58955" cy="6247864"/>
          </a:xfrm>
          <a:prstGeom prst="rect">
            <a:avLst/>
          </a:prstGeom>
          <a:noFill/>
        </p:spPr>
        <p:txBody>
          <a:bodyPr wrap="square">
            <a:spAutoFit/>
          </a:bodyPr>
          <a:lstStyle/>
          <a:p>
            <a:r>
              <a:rPr lang="en-US" altLang="ko-KR" sz="4000" b="1" i="0" dirty="0">
                <a:solidFill>
                  <a:schemeClr val="bg1"/>
                </a:solidFill>
                <a:effectLst/>
                <a:latin typeface="system-ui"/>
              </a:rPr>
              <a:t>About heart</a:t>
            </a:r>
            <a:endParaRPr lang="en-US" altLang="ko-KR" sz="4000" b="1" dirty="0">
              <a:solidFill>
                <a:schemeClr val="bg1"/>
              </a:solidFill>
              <a:latin typeface="system-ui"/>
            </a:endParaRPr>
          </a:p>
          <a:p>
            <a:r>
              <a:rPr lang="en-US" altLang="ko-KR" sz="4000" b="1" i="0" dirty="0">
                <a:solidFill>
                  <a:schemeClr val="bg1"/>
                </a:solidFill>
                <a:effectLst/>
                <a:latin typeface="system-ui"/>
              </a:rPr>
              <a:t>1:8 -  </a:t>
            </a:r>
            <a:r>
              <a:rPr lang="en-US" altLang="ko-KR" sz="4000" i="0" dirty="0">
                <a:solidFill>
                  <a:schemeClr val="bg1"/>
                </a:solidFill>
                <a:effectLst/>
                <a:latin typeface="system-ui"/>
              </a:rPr>
              <a:t>Her husband </a:t>
            </a:r>
            <a:r>
              <a:rPr lang="en-US" altLang="ko-KR" sz="4000" i="0" dirty="0" err="1">
                <a:solidFill>
                  <a:schemeClr val="bg1"/>
                </a:solidFill>
                <a:effectLst/>
                <a:latin typeface="system-ui"/>
              </a:rPr>
              <a:t>Elkanah</a:t>
            </a:r>
            <a:r>
              <a:rPr lang="en-US" altLang="ko-KR" sz="4000" i="0" dirty="0">
                <a:solidFill>
                  <a:schemeClr val="bg1"/>
                </a:solidFill>
                <a:effectLst/>
                <a:latin typeface="system-ui"/>
              </a:rPr>
              <a:t> would say to her, “Hannah, why are you weeping? Why don’t you eat? Why are you </a:t>
            </a:r>
            <a:r>
              <a:rPr lang="en-US" altLang="ko-KR" sz="4000" b="1" i="0" dirty="0">
                <a:solidFill>
                  <a:srgbClr val="923257"/>
                </a:solidFill>
                <a:effectLst/>
                <a:latin typeface="system-ui"/>
              </a:rPr>
              <a:t>downhearted</a:t>
            </a:r>
            <a:r>
              <a:rPr lang="en-US" altLang="ko-KR" sz="4000" i="0" dirty="0">
                <a:solidFill>
                  <a:schemeClr val="bg1"/>
                </a:solidFill>
                <a:effectLst/>
                <a:latin typeface="system-ui"/>
              </a:rPr>
              <a:t>? Don’t I mean more to you than ten sons?”</a:t>
            </a:r>
          </a:p>
          <a:p>
            <a:r>
              <a:rPr lang="en-US" altLang="ko-KR" sz="4000" b="1" dirty="0">
                <a:solidFill>
                  <a:schemeClr val="bg1"/>
                </a:solidFill>
                <a:latin typeface="system-ui"/>
              </a:rPr>
              <a:t>1:13 - </a:t>
            </a:r>
            <a:r>
              <a:rPr lang="en-US" altLang="ko-KR" sz="4000" dirty="0">
                <a:solidFill>
                  <a:schemeClr val="bg1"/>
                </a:solidFill>
                <a:latin typeface="system-ui"/>
              </a:rPr>
              <a:t>Hannah was </a:t>
            </a:r>
            <a:r>
              <a:rPr lang="en-US" altLang="ko-KR" sz="4000" b="1" dirty="0">
                <a:solidFill>
                  <a:srgbClr val="923257"/>
                </a:solidFill>
                <a:latin typeface="system-ui"/>
              </a:rPr>
              <a:t>praying in her heart</a:t>
            </a:r>
            <a:r>
              <a:rPr lang="en-US" altLang="ko-KR" sz="4000" dirty="0">
                <a:solidFill>
                  <a:schemeClr val="bg1"/>
                </a:solidFill>
                <a:latin typeface="system-ui"/>
              </a:rPr>
              <a:t>, and her lips were moving but her voice was not heard. Eli thought she was drunk </a:t>
            </a:r>
          </a:p>
          <a:p>
            <a:endParaRPr lang="en-US" altLang="ko-KR" sz="4000" dirty="0">
              <a:solidFill>
                <a:schemeClr val="bg1"/>
              </a:solidFill>
              <a:latin typeface="system-ui"/>
            </a:endParaRPr>
          </a:p>
          <a:p>
            <a:r>
              <a:rPr lang="en-US" altLang="ko-KR" sz="4000" b="1" dirty="0">
                <a:solidFill>
                  <a:schemeClr val="bg1"/>
                </a:solidFill>
                <a:latin typeface="system-ui"/>
              </a:rPr>
              <a:t>Q: </a:t>
            </a:r>
            <a:r>
              <a:rPr lang="en-US" altLang="ko-KR" sz="4000" dirty="0">
                <a:solidFill>
                  <a:schemeClr val="bg1"/>
                </a:solidFill>
                <a:latin typeface="system-ui"/>
              </a:rPr>
              <a:t>Do you worship and pray with your heart?</a:t>
            </a:r>
            <a:endParaRPr lang="en-US" altLang="ko-KR" sz="4000" b="1" dirty="0">
              <a:solidFill>
                <a:schemeClr val="bg1"/>
              </a:solidFill>
              <a:latin typeface="system-ui"/>
            </a:endParaRPr>
          </a:p>
        </p:txBody>
      </p:sp>
    </p:spTree>
    <p:extLst>
      <p:ext uri="{BB962C8B-B14F-4D97-AF65-F5344CB8AC3E}">
        <p14:creationId xmlns:p14="http://schemas.microsoft.com/office/powerpoint/2010/main" val="426708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413546" cy="5632311"/>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7:3 - </a:t>
            </a:r>
            <a:r>
              <a:rPr lang="en-US" altLang="ko-KR" sz="4000" i="0" dirty="0">
                <a:solidFill>
                  <a:schemeClr val="bg1"/>
                </a:solidFill>
                <a:effectLst/>
                <a:latin typeface="system-ui"/>
              </a:rPr>
              <a:t>“If you are returning to the Lord with </a:t>
            </a:r>
            <a:r>
              <a:rPr lang="en-US" altLang="ko-KR" sz="4000" b="1" i="0" dirty="0">
                <a:solidFill>
                  <a:srgbClr val="923257"/>
                </a:solidFill>
                <a:effectLst/>
                <a:latin typeface="system-ui"/>
              </a:rPr>
              <a:t>all your hearts</a:t>
            </a:r>
            <a:r>
              <a:rPr lang="en-US" altLang="ko-KR" sz="4000" i="0" dirty="0">
                <a:solidFill>
                  <a:schemeClr val="bg1"/>
                </a:solidFill>
                <a:effectLst/>
                <a:latin typeface="system-ui"/>
              </a:rPr>
              <a:t>, then rid yourselves of the foreign gods and the </a:t>
            </a:r>
            <a:r>
              <a:rPr lang="en-US" altLang="ko-KR" sz="4000" i="0" dirty="0" err="1">
                <a:solidFill>
                  <a:schemeClr val="bg1"/>
                </a:solidFill>
                <a:effectLst/>
                <a:latin typeface="system-ui"/>
              </a:rPr>
              <a:t>Ashtoreths</a:t>
            </a:r>
            <a:r>
              <a:rPr lang="en-US" altLang="ko-KR" sz="4000" i="0" dirty="0">
                <a:solidFill>
                  <a:schemeClr val="bg1"/>
                </a:solidFill>
                <a:effectLst/>
                <a:latin typeface="system-ui"/>
              </a:rPr>
              <a:t> and commit yourselves to the Lord and serve him only</a:t>
            </a:r>
          </a:p>
          <a:p>
            <a:endParaRPr lang="en-US" altLang="ko-KR" sz="4000" dirty="0">
              <a:solidFill>
                <a:schemeClr val="bg1"/>
              </a:solidFill>
              <a:latin typeface="system-ui"/>
            </a:endParaRPr>
          </a:p>
          <a:p>
            <a:r>
              <a:rPr lang="en-US" altLang="ko-KR" sz="4000" b="1" dirty="0">
                <a:solidFill>
                  <a:schemeClr val="bg1"/>
                </a:solidFill>
                <a:latin typeface="system-ui"/>
              </a:rPr>
              <a:t>Q: </a:t>
            </a:r>
            <a:r>
              <a:rPr lang="en-US" altLang="ko-KR" sz="4000" dirty="0">
                <a:solidFill>
                  <a:schemeClr val="bg1"/>
                </a:solidFill>
                <a:latin typeface="system-ui"/>
              </a:rPr>
              <a:t>Do you repent with your heart?</a:t>
            </a:r>
            <a:endParaRPr lang="en-US" altLang="ko-KR" sz="4000" b="1" dirty="0">
              <a:solidFill>
                <a:schemeClr val="bg1"/>
              </a:solidFill>
              <a:latin typeface="system-ui"/>
            </a:endParaRPr>
          </a:p>
        </p:txBody>
      </p:sp>
    </p:spTree>
    <p:extLst>
      <p:ext uri="{BB962C8B-B14F-4D97-AF65-F5344CB8AC3E}">
        <p14:creationId xmlns:p14="http://schemas.microsoft.com/office/powerpoint/2010/main" val="2115805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6247864"/>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7:3 - </a:t>
            </a:r>
            <a:r>
              <a:rPr lang="en-US" altLang="ko-KR" sz="4000" i="0" dirty="0">
                <a:solidFill>
                  <a:schemeClr val="bg1"/>
                </a:solidFill>
                <a:effectLst/>
                <a:latin typeface="system-ui"/>
              </a:rPr>
              <a:t>“If you are returning to the Lord with </a:t>
            </a:r>
            <a:r>
              <a:rPr lang="en-US" altLang="ko-KR" sz="4000" b="1" i="0" dirty="0">
                <a:solidFill>
                  <a:srgbClr val="923257"/>
                </a:solidFill>
                <a:effectLst/>
                <a:latin typeface="system-ui"/>
              </a:rPr>
              <a:t>all your hearts</a:t>
            </a:r>
            <a:r>
              <a:rPr lang="en-US" altLang="ko-KR" sz="4000" i="0" dirty="0">
                <a:solidFill>
                  <a:schemeClr val="bg1"/>
                </a:solidFill>
                <a:effectLst/>
                <a:latin typeface="system-ui"/>
              </a:rPr>
              <a:t>, then rid yourselves of the foreign gods and the </a:t>
            </a:r>
            <a:r>
              <a:rPr lang="en-US" altLang="ko-KR" sz="4000" i="0" dirty="0" err="1">
                <a:solidFill>
                  <a:schemeClr val="bg1"/>
                </a:solidFill>
                <a:effectLst/>
                <a:latin typeface="system-ui"/>
              </a:rPr>
              <a:t>Ashtoreths</a:t>
            </a:r>
            <a:r>
              <a:rPr lang="en-US" altLang="ko-KR" sz="4000" i="0" dirty="0">
                <a:solidFill>
                  <a:schemeClr val="bg1"/>
                </a:solidFill>
                <a:effectLst/>
                <a:latin typeface="system-ui"/>
              </a:rPr>
              <a:t> and commit yourselves to the Lord and serve him only, </a:t>
            </a:r>
            <a:endParaRPr lang="en-US" altLang="ko-KR" sz="4000" b="1" dirty="0">
              <a:solidFill>
                <a:schemeClr val="bg1"/>
              </a:solidFill>
              <a:latin typeface="system-ui"/>
            </a:endParaRPr>
          </a:p>
          <a:p>
            <a:r>
              <a:rPr lang="en-US" altLang="ko-KR" sz="4000" b="1" dirty="0">
                <a:solidFill>
                  <a:schemeClr val="bg1"/>
                </a:solidFill>
                <a:latin typeface="system-ui"/>
              </a:rPr>
              <a:t>1 John 1:9 - </a:t>
            </a:r>
            <a:r>
              <a:rPr lang="en-US" altLang="ko-KR" sz="4000" dirty="0">
                <a:solidFill>
                  <a:schemeClr val="bg1"/>
                </a:solidFill>
                <a:latin typeface="system-ui"/>
              </a:rPr>
              <a:t>If we confess our sins, he is faithful and just and will forgive us our sins and purify us from all unrighteousness.</a:t>
            </a:r>
            <a:endParaRPr lang="en-US" altLang="ko-KR" sz="4000" i="0" dirty="0">
              <a:solidFill>
                <a:schemeClr val="bg1"/>
              </a:solidFill>
              <a:effectLst/>
              <a:latin typeface="system-ui"/>
            </a:endParaRPr>
          </a:p>
        </p:txBody>
      </p:sp>
    </p:spTree>
    <p:extLst>
      <p:ext uri="{BB962C8B-B14F-4D97-AF65-F5344CB8AC3E}">
        <p14:creationId xmlns:p14="http://schemas.microsoft.com/office/powerpoint/2010/main" val="3379202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5632311"/>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10:9 - </a:t>
            </a:r>
            <a:r>
              <a:rPr lang="en-US" altLang="ko-KR" sz="4000" i="0" dirty="0">
                <a:solidFill>
                  <a:schemeClr val="bg1"/>
                </a:solidFill>
                <a:effectLst/>
                <a:latin typeface="system-ui"/>
              </a:rPr>
              <a:t>As Saul turned to leave Samuel, </a:t>
            </a:r>
            <a:r>
              <a:rPr lang="en-US" altLang="ko-KR" sz="4000" b="1" i="0" dirty="0">
                <a:solidFill>
                  <a:schemeClr val="bg1"/>
                </a:solidFill>
                <a:effectLst/>
                <a:latin typeface="system-ui"/>
              </a:rPr>
              <a:t>God changed Saul’s </a:t>
            </a:r>
            <a:r>
              <a:rPr lang="en-US" altLang="ko-KR" sz="4000" b="1" i="0" dirty="0">
                <a:solidFill>
                  <a:srgbClr val="923257"/>
                </a:solidFill>
                <a:effectLst/>
                <a:latin typeface="system-ui"/>
              </a:rPr>
              <a:t>heart</a:t>
            </a:r>
            <a:r>
              <a:rPr lang="en-US" altLang="ko-KR" sz="4000" i="0" dirty="0">
                <a:solidFill>
                  <a:schemeClr val="bg1"/>
                </a:solidFill>
                <a:effectLst/>
                <a:latin typeface="system-ui"/>
              </a:rPr>
              <a:t>, and all these signs were fulfilled that day.</a:t>
            </a:r>
          </a:p>
          <a:p>
            <a:endParaRPr lang="en-US" altLang="ko-KR" sz="4000" dirty="0">
              <a:solidFill>
                <a:schemeClr val="bg1"/>
              </a:solidFill>
              <a:latin typeface="system-ui"/>
            </a:endParaRPr>
          </a:p>
          <a:p>
            <a:r>
              <a:rPr lang="en-US" altLang="ko-KR" sz="4000" b="1" dirty="0">
                <a:solidFill>
                  <a:schemeClr val="bg1"/>
                </a:solidFill>
                <a:latin typeface="system-ui"/>
              </a:rPr>
              <a:t>Request: </a:t>
            </a:r>
            <a:br>
              <a:rPr lang="en-US" altLang="ko-KR" sz="4000" b="1" dirty="0">
                <a:solidFill>
                  <a:schemeClr val="bg1"/>
                </a:solidFill>
                <a:latin typeface="system-ui"/>
              </a:rPr>
            </a:br>
            <a:r>
              <a:rPr lang="en-US" altLang="ko-KR" sz="4000" dirty="0">
                <a:solidFill>
                  <a:schemeClr val="bg1"/>
                </a:solidFill>
                <a:latin typeface="system-ui"/>
              </a:rPr>
              <a:t>Pray God He renews your heart today</a:t>
            </a:r>
            <a:endParaRPr lang="en-US" altLang="ko-KR" sz="4000" b="1" dirty="0">
              <a:solidFill>
                <a:schemeClr val="bg1"/>
              </a:solidFill>
              <a:latin typeface="system-ui"/>
            </a:endParaRPr>
          </a:p>
          <a:p>
            <a:endParaRPr lang="en-US" altLang="ko-KR" sz="4000" i="0" dirty="0">
              <a:solidFill>
                <a:schemeClr val="bg1"/>
              </a:solidFill>
              <a:effectLst/>
              <a:latin typeface="system-ui"/>
            </a:endParaRPr>
          </a:p>
        </p:txBody>
      </p:sp>
    </p:spTree>
    <p:extLst>
      <p:ext uri="{BB962C8B-B14F-4D97-AF65-F5344CB8AC3E}">
        <p14:creationId xmlns:p14="http://schemas.microsoft.com/office/powerpoint/2010/main" val="2970418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4401205"/>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12:20-24</a:t>
            </a:r>
          </a:p>
          <a:p>
            <a:r>
              <a:rPr lang="en-US" altLang="ko-KR" sz="4000" i="0" dirty="0">
                <a:solidFill>
                  <a:schemeClr val="bg1"/>
                </a:solidFill>
                <a:effectLst/>
                <a:latin typeface="system-ui"/>
              </a:rPr>
              <a:t>20 “Do not be afraid,” Samuel replied. “You have done all this evil; yet do not turn away from the Lord, but </a:t>
            </a:r>
            <a:r>
              <a:rPr lang="en-US" altLang="ko-KR" sz="4000" b="1" i="0" dirty="0">
                <a:solidFill>
                  <a:schemeClr val="bg1"/>
                </a:solidFill>
                <a:effectLst/>
                <a:latin typeface="system-ui"/>
              </a:rPr>
              <a:t>serve the Lord with all your </a:t>
            </a:r>
            <a:r>
              <a:rPr lang="en-US" altLang="ko-KR" sz="4000" b="1" i="0" dirty="0">
                <a:solidFill>
                  <a:srgbClr val="923257"/>
                </a:solidFill>
                <a:effectLst/>
                <a:latin typeface="system-ui"/>
              </a:rPr>
              <a:t>heart</a:t>
            </a:r>
            <a:r>
              <a:rPr lang="en-US" altLang="ko-KR" sz="4000" b="1" i="0" dirty="0">
                <a:solidFill>
                  <a:schemeClr val="bg1"/>
                </a:solidFill>
                <a:effectLst/>
                <a:latin typeface="system-ui"/>
              </a:rPr>
              <a:t>.</a:t>
            </a:r>
            <a:r>
              <a:rPr lang="en-US" altLang="ko-KR" sz="4000" i="0" dirty="0">
                <a:solidFill>
                  <a:schemeClr val="bg1"/>
                </a:solidFill>
                <a:effectLst/>
                <a:latin typeface="system-ui"/>
              </a:rPr>
              <a:t> </a:t>
            </a:r>
          </a:p>
        </p:txBody>
      </p:sp>
    </p:spTree>
    <p:extLst>
      <p:ext uri="{BB962C8B-B14F-4D97-AF65-F5344CB8AC3E}">
        <p14:creationId xmlns:p14="http://schemas.microsoft.com/office/powerpoint/2010/main" val="10332161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6247864"/>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12:20-24</a:t>
            </a:r>
          </a:p>
          <a:p>
            <a:r>
              <a:rPr lang="en-US" altLang="ko-KR" sz="4000" i="0" dirty="0">
                <a:solidFill>
                  <a:schemeClr val="bg1"/>
                </a:solidFill>
                <a:effectLst/>
                <a:latin typeface="system-ui"/>
              </a:rPr>
              <a:t>23 As for me, far be it from me that I should sin against the Lord by failing to pray for you. And I will teach you the way that is good and right. </a:t>
            </a:r>
          </a:p>
          <a:p>
            <a:r>
              <a:rPr lang="en-US" altLang="ko-KR" sz="4000" i="0" dirty="0">
                <a:solidFill>
                  <a:schemeClr val="bg1"/>
                </a:solidFill>
                <a:effectLst/>
                <a:latin typeface="system-ui"/>
              </a:rPr>
              <a:t>24 But be sure to </a:t>
            </a:r>
            <a:r>
              <a:rPr lang="en-US" altLang="ko-KR" sz="4000" b="1" i="0" dirty="0">
                <a:solidFill>
                  <a:srgbClr val="923257"/>
                </a:solidFill>
                <a:effectLst/>
                <a:latin typeface="system-ui"/>
              </a:rPr>
              <a:t>fear the Lord </a:t>
            </a:r>
            <a:r>
              <a:rPr lang="en-US" altLang="ko-KR" sz="4000" i="0" dirty="0">
                <a:solidFill>
                  <a:schemeClr val="bg1"/>
                </a:solidFill>
                <a:effectLst/>
                <a:latin typeface="system-ui"/>
              </a:rPr>
              <a:t>and </a:t>
            </a:r>
            <a:r>
              <a:rPr lang="en-US" altLang="ko-KR" sz="4000" b="1" i="0" dirty="0">
                <a:solidFill>
                  <a:srgbClr val="923257"/>
                </a:solidFill>
                <a:effectLst/>
                <a:latin typeface="system-ui"/>
              </a:rPr>
              <a:t>serve</a:t>
            </a:r>
            <a:r>
              <a:rPr lang="en-US" altLang="ko-KR" sz="4000" b="1" i="0" dirty="0">
                <a:solidFill>
                  <a:schemeClr val="bg1"/>
                </a:solidFill>
                <a:effectLst/>
                <a:latin typeface="system-ui"/>
              </a:rPr>
              <a:t> </a:t>
            </a:r>
            <a:r>
              <a:rPr lang="en-US" altLang="ko-KR" sz="4000" i="0" dirty="0">
                <a:solidFill>
                  <a:schemeClr val="bg1"/>
                </a:solidFill>
                <a:effectLst/>
                <a:latin typeface="system-ui"/>
              </a:rPr>
              <a:t>him faithfully </a:t>
            </a:r>
            <a:r>
              <a:rPr lang="en-US" altLang="ko-KR" sz="4000" b="1" i="0" dirty="0">
                <a:solidFill>
                  <a:srgbClr val="923257"/>
                </a:solidFill>
                <a:effectLst/>
                <a:latin typeface="system-ui"/>
              </a:rPr>
              <a:t>with all your heart</a:t>
            </a:r>
            <a:r>
              <a:rPr lang="en-US" altLang="ko-KR" sz="4000" i="0" dirty="0">
                <a:solidFill>
                  <a:schemeClr val="bg1"/>
                </a:solidFill>
                <a:effectLst/>
                <a:latin typeface="system-ui"/>
              </a:rPr>
              <a:t>; consider what great things he has done for you. </a:t>
            </a:r>
          </a:p>
        </p:txBody>
      </p:sp>
    </p:spTree>
    <p:extLst>
      <p:ext uri="{BB962C8B-B14F-4D97-AF65-F5344CB8AC3E}">
        <p14:creationId xmlns:p14="http://schemas.microsoft.com/office/powerpoint/2010/main" val="2250995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6247864"/>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13:14</a:t>
            </a:r>
          </a:p>
          <a:p>
            <a:r>
              <a:rPr lang="en-US" altLang="ko-KR" sz="4000" i="0" dirty="0">
                <a:solidFill>
                  <a:schemeClr val="bg1"/>
                </a:solidFill>
                <a:effectLst/>
                <a:latin typeface="system-ui"/>
              </a:rPr>
              <a:t>“But now your kingdom will not endure; the Lord has </a:t>
            </a:r>
            <a:r>
              <a:rPr lang="en-US" altLang="ko-KR" sz="4000" b="1" i="0" dirty="0">
                <a:solidFill>
                  <a:schemeClr val="bg1"/>
                </a:solidFill>
                <a:effectLst/>
                <a:latin typeface="system-ui"/>
              </a:rPr>
              <a:t>sought out a man </a:t>
            </a:r>
            <a:r>
              <a:rPr lang="en-US" altLang="ko-KR" sz="4000" b="1" i="0" dirty="0">
                <a:solidFill>
                  <a:srgbClr val="923257"/>
                </a:solidFill>
                <a:effectLst/>
                <a:latin typeface="system-ui"/>
              </a:rPr>
              <a:t>after his own heart</a:t>
            </a:r>
            <a:r>
              <a:rPr lang="en-US" altLang="ko-KR" sz="4000" b="1" i="0" dirty="0">
                <a:solidFill>
                  <a:schemeClr val="bg1"/>
                </a:solidFill>
                <a:effectLst/>
                <a:latin typeface="system-ui"/>
              </a:rPr>
              <a:t> </a:t>
            </a:r>
            <a:r>
              <a:rPr lang="en-US" altLang="ko-KR" sz="4000" i="0" dirty="0">
                <a:solidFill>
                  <a:schemeClr val="bg1"/>
                </a:solidFill>
                <a:effectLst/>
                <a:latin typeface="system-ui"/>
              </a:rPr>
              <a:t>and appointed him ruler of his people, because you have not kept the Lord’s command.”</a:t>
            </a:r>
          </a:p>
          <a:p>
            <a:endParaRPr lang="en-US" altLang="ko-KR" sz="4000" dirty="0">
              <a:solidFill>
                <a:schemeClr val="bg1"/>
              </a:solidFill>
              <a:latin typeface="system-ui"/>
            </a:endParaRPr>
          </a:p>
          <a:p>
            <a:r>
              <a:rPr lang="en-US" altLang="ko-KR" sz="4000" b="1" dirty="0">
                <a:solidFill>
                  <a:schemeClr val="bg1"/>
                </a:solidFill>
                <a:latin typeface="system-ui"/>
              </a:rPr>
              <a:t>Q: </a:t>
            </a:r>
            <a:r>
              <a:rPr lang="en-US" altLang="ko-KR" sz="4000" dirty="0">
                <a:solidFill>
                  <a:schemeClr val="bg1"/>
                </a:solidFill>
                <a:latin typeface="system-ui"/>
              </a:rPr>
              <a:t>Where does your focus and direction go?</a:t>
            </a:r>
            <a:endParaRPr lang="en-US" altLang="ko-KR" sz="4000" b="1" dirty="0">
              <a:solidFill>
                <a:schemeClr val="bg1"/>
              </a:solidFill>
              <a:latin typeface="system-ui"/>
            </a:endParaRPr>
          </a:p>
        </p:txBody>
      </p:sp>
    </p:spTree>
    <p:extLst>
      <p:ext uri="{BB962C8B-B14F-4D97-AF65-F5344CB8AC3E}">
        <p14:creationId xmlns:p14="http://schemas.microsoft.com/office/powerpoint/2010/main" val="2759902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6247864"/>
          </a:xfrm>
          <a:prstGeom prst="rect">
            <a:avLst/>
          </a:prstGeom>
          <a:noFill/>
        </p:spPr>
        <p:txBody>
          <a:bodyPr wrap="square">
            <a:spAutoFit/>
          </a:bodyPr>
          <a:lstStyle/>
          <a:p>
            <a:r>
              <a:rPr lang="en-US" altLang="ko-KR" sz="4000" b="1" i="0" dirty="0">
                <a:solidFill>
                  <a:schemeClr val="bg1"/>
                </a:solidFill>
                <a:effectLst/>
                <a:latin typeface="system-ui"/>
              </a:rPr>
              <a:t>About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1 Samuel 16:7</a:t>
            </a:r>
          </a:p>
          <a:p>
            <a:r>
              <a:rPr lang="en-US" altLang="ko-KR" sz="4000" i="0" dirty="0">
                <a:solidFill>
                  <a:schemeClr val="bg1"/>
                </a:solidFill>
                <a:effectLst/>
                <a:latin typeface="system-ui"/>
              </a:rPr>
              <a:t>But the Lord said to Samuel, “Do not consider his appearance or his height, for I have rejected him. The Lord does not look at the things people look at. People look at the outward appearance, but </a:t>
            </a:r>
            <a:r>
              <a:rPr lang="en-US" altLang="ko-KR" sz="4000" b="1" i="0" dirty="0">
                <a:solidFill>
                  <a:schemeClr val="bg1"/>
                </a:solidFill>
                <a:effectLst/>
                <a:latin typeface="system-ui"/>
              </a:rPr>
              <a:t>the Lord looks at </a:t>
            </a:r>
            <a:r>
              <a:rPr lang="en-US" altLang="ko-KR" sz="4000" b="1" i="0" dirty="0">
                <a:solidFill>
                  <a:srgbClr val="923257"/>
                </a:solidFill>
                <a:effectLst/>
                <a:latin typeface="system-ui"/>
              </a:rPr>
              <a:t>the heart</a:t>
            </a:r>
            <a:r>
              <a:rPr lang="en-US" altLang="ko-KR" sz="4000" i="0" dirty="0">
                <a:solidFill>
                  <a:schemeClr val="bg1"/>
                </a:solidFill>
                <a:effectLst/>
                <a:latin typeface="system-ui"/>
              </a:rPr>
              <a:t>.”</a:t>
            </a:r>
          </a:p>
          <a:p>
            <a:r>
              <a:rPr lang="en-US" altLang="ko-KR" sz="4000" b="1" dirty="0">
                <a:solidFill>
                  <a:schemeClr val="bg1"/>
                </a:solidFill>
                <a:latin typeface="system-ui"/>
              </a:rPr>
              <a:t>R: </a:t>
            </a:r>
            <a:r>
              <a:rPr lang="en-US" altLang="ko-KR" sz="4000" dirty="0">
                <a:solidFill>
                  <a:schemeClr val="bg1"/>
                </a:solidFill>
                <a:latin typeface="system-ui"/>
              </a:rPr>
              <a:t>Look into your heart and pray</a:t>
            </a:r>
            <a:endParaRPr lang="en-US" altLang="ko-KR" sz="4000" b="1" dirty="0">
              <a:solidFill>
                <a:schemeClr val="bg1"/>
              </a:solidFill>
              <a:latin typeface="system-ui"/>
            </a:endParaRPr>
          </a:p>
        </p:txBody>
      </p:sp>
    </p:spTree>
    <p:extLst>
      <p:ext uri="{BB962C8B-B14F-4D97-AF65-F5344CB8AC3E}">
        <p14:creationId xmlns:p14="http://schemas.microsoft.com/office/powerpoint/2010/main" val="908672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텍스트, 스크린샷, 그래픽 디자인, 그래픽이(가) 표시된 사진&#10;&#10;자동 생성된 설명">
            <a:extLst>
              <a:ext uri="{FF2B5EF4-FFF2-40B4-BE49-F238E27FC236}">
                <a16:creationId xmlns:a16="http://schemas.microsoft.com/office/drawing/2014/main" id="{FDEBA369-4E58-21DE-4F92-68A9266E0C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985" t="16795" b="8219"/>
          <a:stretch/>
        </p:blipFill>
        <p:spPr bwMode="auto">
          <a:xfrm>
            <a:off x="8898340" y="1282"/>
            <a:ext cx="329366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a:extLst>
              <a:ext uri="{FF2B5EF4-FFF2-40B4-BE49-F238E27FC236}">
                <a16:creationId xmlns:a16="http://schemas.microsoft.com/office/drawing/2014/main" id="{27B8823A-3708-599A-B0A6-D63B7FBD6C7A}"/>
              </a:ext>
            </a:extLst>
          </p:cNvPr>
          <p:cNvSpPr/>
          <p:nvPr/>
        </p:nvSpPr>
        <p:spPr>
          <a:xfrm>
            <a:off x="0" y="0"/>
            <a:ext cx="8898340" cy="685671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ko-KR" altLang="en-US" dirty="0"/>
          </a:p>
        </p:txBody>
      </p:sp>
      <p:sp>
        <p:nvSpPr>
          <p:cNvPr id="4" name="TextBox 3">
            <a:extLst>
              <a:ext uri="{FF2B5EF4-FFF2-40B4-BE49-F238E27FC236}">
                <a16:creationId xmlns:a16="http://schemas.microsoft.com/office/drawing/2014/main" id="{C5D25A87-94CA-8ABC-9AA6-ACF40A182ABD}"/>
              </a:ext>
            </a:extLst>
          </p:cNvPr>
          <p:cNvSpPr txBox="1"/>
          <p:nvPr/>
        </p:nvSpPr>
        <p:spPr>
          <a:xfrm>
            <a:off x="358251" y="459956"/>
            <a:ext cx="9386250" cy="6247864"/>
          </a:xfrm>
          <a:prstGeom prst="rect">
            <a:avLst/>
          </a:prstGeom>
          <a:noFill/>
        </p:spPr>
        <p:txBody>
          <a:bodyPr wrap="square">
            <a:spAutoFit/>
          </a:bodyPr>
          <a:lstStyle/>
          <a:p>
            <a:r>
              <a:rPr lang="en-US" altLang="ko-KR" sz="4000" b="1" i="0" dirty="0">
                <a:solidFill>
                  <a:schemeClr val="bg1"/>
                </a:solidFill>
                <a:effectLst/>
                <a:latin typeface="system-ui"/>
              </a:rPr>
              <a:t>About heart – </a:t>
            </a:r>
            <a:r>
              <a:rPr lang="en-US" altLang="ko-KR" sz="4000" i="0" dirty="0">
                <a:solidFill>
                  <a:schemeClr val="bg1"/>
                </a:solidFill>
                <a:effectLst/>
                <a:latin typeface="system-ui"/>
              </a:rPr>
              <a:t>Circumcision of your heart</a:t>
            </a:r>
          </a:p>
          <a:p>
            <a:endParaRPr lang="en-US" altLang="ko-KR" sz="4000" b="1" dirty="0">
              <a:solidFill>
                <a:schemeClr val="bg1"/>
              </a:solidFill>
              <a:latin typeface="system-ui"/>
            </a:endParaRPr>
          </a:p>
          <a:p>
            <a:r>
              <a:rPr lang="en-US" altLang="ko-KR" sz="4000" b="1" i="0" dirty="0">
                <a:solidFill>
                  <a:schemeClr val="bg1"/>
                </a:solidFill>
                <a:effectLst/>
                <a:latin typeface="system-ui"/>
              </a:rPr>
              <a:t>Deuteronomy 10:16 - </a:t>
            </a:r>
            <a:r>
              <a:rPr lang="en-US" altLang="ko-KR" sz="4000" i="0" dirty="0">
                <a:solidFill>
                  <a:schemeClr val="bg1"/>
                </a:solidFill>
                <a:effectLst/>
                <a:latin typeface="system-ui"/>
              </a:rPr>
              <a:t>Circumcise your hearts, therefore, and do not be stiff-necked any longer. </a:t>
            </a:r>
          </a:p>
          <a:p>
            <a:r>
              <a:rPr lang="en-US" altLang="ko-KR" sz="4000" b="1" i="0" dirty="0">
                <a:solidFill>
                  <a:schemeClr val="bg1"/>
                </a:solidFill>
                <a:effectLst/>
                <a:latin typeface="system-ui"/>
              </a:rPr>
              <a:t>Deuteronomy 30:6 - </a:t>
            </a:r>
            <a:r>
              <a:rPr lang="en-US" altLang="ko-KR" sz="4000" i="0" dirty="0">
                <a:solidFill>
                  <a:schemeClr val="bg1"/>
                </a:solidFill>
                <a:effectLst/>
                <a:latin typeface="system-ui"/>
              </a:rPr>
              <a:t>The Lord your God will circumcise your hearts and the hearts of your descendants, so that you may love him with all your heart and with all your soul, and live.</a:t>
            </a:r>
            <a:endParaRPr lang="en-US" altLang="ko-KR" sz="4000" dirty="0">
              <a:solidFill>
                <a:schemeClr val="bg1"/>
              </a:solidFill>
              <a:latin typeface="system-ui"/>
            </a:endParaRPr>
          </a:p>
        </p:txBody>
      </p:sp>
    </p:spTree>
    <p:extLst>
      <p:ext uri="{BB962C8B-B14F-4D97-AF65-F5344CB8AC3E}">
        <p14:creationId xmlns:p14="http://schemas.microsoft.com/office/powerpoint/2010/main" val="3573970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8958A522-D3DB-4BA6-C1D5-98160D42F279}"/>
              </a:ext>
            </a:extLst>
          </p:cNvPr>
          <p:cNvPicPr>
            <a:picLocks noChangeAspect="1"/>
          </p:cNvPicPr>
          <p:nvPr/>
        </p:nvPicPr>
        <p:blipFill>
          <a:blip r:embed="rId2"/>
          <a:stretch>
            <a:fillRect/>
          </a:stretch>
        </p:blipFill>
        <p:spPr>
          <a:xfrm>
            <a:off x="2667000" y="0"/>
            <a:ext cx="6858000" cy="6858000"/>
          </a:xfrm>
          <a:prstGeom prst="rect">
            <a:avLst/>
          </a:prstGeom>
        </p:spPr>
      </p:pic>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3" name="TextBox 2">
            <a:extLst>
              <a:ext uri="{FF2B5EF4-FFF2-40B4-BE49-F238E27FC236}">
                <a16:creationId xmlns:a16="http://schemas.microsoft.com/office/drawing/2014/main" id="{E03D038F-DAB9-FE9A-9E77-37C5B60CABAE}"/>
              </a:ext>
            </a:extLst>
          </p:cNvPr>
          <p:cNvSpPr txBox="1"/>
          <p:nvPr/>
        </p:nvSpPr>
        <p:spPr>
          <a:xfrm>
            <a:off x="365646" y="230889"/>
            <a:ext cx="10928445" cy="707886"/>
          </a:xfrm>
          <a:prstGeom prst="rect">
            <a:avLst/>
          </a:prstGeom>
          <a:noFill/>
        </p:spPr>
        <p:txBody>
          <a:bodyPr wrap="square">
            <a:spAutoFit/>
          </a:bodyPr>
          <a:lstStyle/>
          <a:p>
            <a:r>
              <a:rPr lang="en-US" altLang="ko-KR" sz="4000" b="1" i="0" dirty="0">
                <a:ln w="19050">
                  <a:solidFill>
                    <a:sysClr val="windowText" lastClr="000000"/>
                  </a:solidFill>
                </a:ln>
                <a:solidFill>
                  <a:schemeClr val="bg1"/>
                </a:solidFill>
                <a:effectLst/>
                <a:latin typeface="system-ui"/>
              </a:rPr>
              <a:t>We need a new heart</a:t>
            </a:r>
          </a:p>
        </p:txBody>
      </p:sp>
    </p:spTree>
    <p:extLst>
      <p:ext uri="{BB962C8B-B14F-4D97-AF65-F5344CB8AC3E}">
        <p14:creationId xmlns:p14="http://schemas.microsoft.com/office/powerpoint/2010/main" val="400704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8958A522-D3DB-4BA6-C1D5-98160D42F279}"/>
              </a:ext>
            </a:extLst>
          </p:cNvPr>
          <p:cNvPicPr>
            <a:picLocks noChangeAspect="1"/>
          </p:cNvPicPr>
          <p:nvPr/>
        </p:nvPicPr>
        <p:blipFill>
          <a:blip r:embed="rId2"/>
          <a:stretch>
            <a:fillRect/>
          </a:stretch>
        </p:blipFill>
        <p:spPr>
          <a:xfrm>
            <a:off x="2667000" y="0"/>
            <a:ext cx="6858000" cy="6858000"/>
          </a:xfrm>
          <a:prstGeom prst="rect">
            <a:avLst/>
          </a:prstGeom>
        </p:spPr>
      </p:pic>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3" name="TextBox 2">
            <a:extLst>
              <a:ext uri="{FF2B5EF4-FFF2-40B4-BE49-F238E27FC236}">
                <a16:creationId xmlns:a16="http://schemas.microsoft.com/office/drawing/2014/main" id="{E03D038F-DAB9-FE9A-9E77-37C5B60CABAE}"/>
              </a:ext>
            </a:extLst>
          </p:cNvPr>
          <p:cNvSpPr txBox="1"/>
          <p:nvPr/>
        </p:nvSpPr>
        <p:spPr>
          <a:xfrm>
            <a:off x="631777" y="574302"/>
            <a:ext cx="10928445" cy="5386090"/>
          </a:xfrm>
          <a:prstGeom prst="rect">
            <a:avLst/>
          </a:prstGeom>
          <a:noFill/>
        </p:spPr>
        <p:txBody>
          <a:bodyPr wrap="square">
            <a:spAutoFit/>
          </a:bodyPr>
          <a:lstStyle/>
          <a:p>
            <a:r>
              <a:rPr lang="en-US" altLang="ko-KR" sz="4000" b="1" i="0" dirty="0">
                <a:ln w="19050">
                  <a:solidFill>
                    <a:sysClr val="windowText" lastClr="000000"/>
                  </a:solidFill>
                </a:ln>
                <a:solidFill>
                  <a:schemeClr val="bg1"/>
                </a:solidFill>
                <a:effectLst/>
                <a:latin typeface="system-ui"/>
              </a:rPr>
              <a:t>About heart – </a:t>
            </a:r>
            <a:r>
              <a:rPr lang="en-US" altLang="ko-KR" sz="4000" i="0" dirty="0">
                <a:ln w="19050">
                  <a:solidFill>
                    <a:sysClr val="windowText" lastClr="000000"/>
                  </a:solidFill>
                </a:ln>
                <a:solidFill>
                  <a:schemeClr val="bg1"/>
                </a:solidFill>
                <a:effectLst/>
                <a:latin typeface="system-ui"/>
              </a:rPr>
              <a:t>Circumcision of your heart</a:t>
            </a:r>
          </a:p>
          <a:p>
            <a:endParaRPr lang="en-US" altLang="ko-KR" sz="4000" b="1" dirty="0">
              <a:ln w="19050">
                <a:solidFill>
                  <a:sysClr val="windowText" lastClr="000000"/>
                </a:solidFill>
              </a:ln>
              <a:solidFill>
                <a:schemeClr val="bg1"/>
              </a:solidFill>
              <a:latin typeface="system-ui"/>
            </a:endParaRPr>
          </a:p>
          <a:p>
            <a:r>
              <a:rPr lang="en-US" altLang="ko-KR" sz="4400" b="1" i="0" dirty="0">
                <a:ln w="19050">
                  <a:solidFill>
                    <a:sysClr val="windowText" lastClr="000000"/>
                  </a:solidFill>
                </a:ln>
                <a:solidFill>
                  <a:schemeClr val="bg1"/>
                </a:solidFill>
                <a:effectLst/>
                <a:latin typeface="system-ui"/>
              </a:rPr>
              <a:t>1. We need the </a:t>
            </a:r>
            <a:r>
              <a:rPr lang="en-US" altLang="ko-KR" sz="4400" b="1" dirty="0">
                <a:ln w="19050">
                  <a:solidFill>
                    <a:sysClr val="windowText" lastClr="000000"/>
                  </a:solidFill>
                </a:ln>
                <a:solidFill>
                  <a:schemeClr val="bg1"/>
                </a:solidFill>
                <a:latin typeface="system-ui"/>
              </a:rPr>
              <a:t>prayer</a:t>
            </a:r>
            <a:r>
              <a:rPr lang="ko-KR" altLang="en-US" sz="4400" b="1" dirty="0">
                <a:ln w="19050">
                  <a:solidFill>
                    <a:sysClr val="windowText" lastClr="000000"/>
                  </a:solidFill>
                </a:ln>
                <a:solidFill>
                  <a:schemeClr val="bg1"/>
                </a:solidFill>
                <a:latin typeface="system-ui"/>
              </a:rPr>
              <a:t> </a:t>
            </a:r>
            <a:r>
              <a:rPr lang="en-US" altLang="ko-KR" sz="4400" b="1" dirty="0">
                <a:ln w="19050">
                  <a:solidFill>
                    <a:sysClr val="windowText" lastClr="000000"/>
                  </a:solidFill>
                </a:ln>
                <a:solidFill>
                  <a:schemeClr val="bg1"/>
                </a:solidFill>
                <a:latin typeface="system-ui"/>
              </a:rPr>
              <a:t>and worship of</a:t>
            </a:r>
            <a:r>
              <a:rPr lang="ko-KR" altLang="en-US" sz="4400" b="1" dirty="0">
                <a:ln w="19050">
                  <a:solidFill>
                    <a:sysClr val="windowText" lastClr="000000"/>
                  </a:solidFill>
                </a:ln>
                <a:solidFill>
                  <a:schemeClr val="bg1"/>
                </a:solidFill>
                <a:latin typeface="system-ui"/>
              </a:rPr>
              <a:t> </a:t>
            </a:r>
            <a:r>
              <a:rPr lang="en-US" altLang="ko-KR" sz="4400" b="1" dirty="0">
                <a:ln w="19050">
                  <a:solidFill>
                    <a:sysClr val="windowText" lastClr="000000"/>
                  </a:solidFill>
                </a:ln>
                <a:solidFill>
                  <a:schemeClr val="bg1"/>
                </a:solidFill>
                <a:latin typeface="system-ui"/>
              </a:rPr>
              <a:t>heart.</a:t>
            </a:r>
            <a:endParaRPr lang="en-US" altLang="ko-KR" sz="4400" b="1" i="0" dirty="0">
              <a:ln w="19050">
                <a:solidFill>
                  <a:sysClr val="windowText" lastClr="000000"/>
                </a:solidFill>
              </a:ln>
              <a:solidFill>
                <a:schemeClr val="bg1"/>
              </a:solidFill>
              <a:effectLst/>
              <a:latin typeface="system-ui"/>
            </a:endParaRPr>
          </a:p>
          <a:p>
            <a:r>
              <a:rPr lang="ko-KR" altLang="en-US" sz="4400" b="1" i="0" dirty="0">
                <a:ln w="19050">
                  <a:solidFill>
                    <a:sysClr val="windowText" lastClr="000000"/>
                  </a:solidFill>
                </a:ln>
                <a:solidFill>
                  <a:schemeClr val="bg1"/>
                </a:solidFill>
                <a:effectLst/>
                <a:latin typeface="system-ui"/>
              </a:rPr>
              <a:t>마음의 기도와 마음의 예배를 드립시다</a:t>
            </a:r>
            <a:r>
              <a:rPr lang="en-US" altLang="ko-KR" sz="4400" b="1" i="0" dirty="0">
                <a:ln w="19050">
                  <a:solidFill>
                    <a:sysClr val="windowText" lastClr="000000"/>
                  </a:solidFill>
                </a:ln>
                <a:solidFill>
                  <a:schemeClr val="bg1"/>
                </a:solidFill>
                <a:effectLst/>
                <a:latin typeface="system-ui"/>
              </a:rPr>
              <a:t>.</a:t>
            </a:r>
          </a:p>
          <a:p>
            <a:r>
              <a:rPr lang="en-US" altLang="ko-KR" sz="4400" b="1" i="0" dirty="0">
                <a:ln w="19050">
                  <a:solidFill>
                    <a:sysClr val="windowText" lastClr="000000"/>
                  </a:solidFill>
                </a:ln>
                <a:solidFill>
                  <a:schemeClr val="bg1"/>
                </a:solidFill>
                <a:effectLst/>
                <a:latin typeface="system-ui"/>
              </a:rPr>
              <a:t>2. Serve the Lo</a:t>
            </a:r>
            <a:r>
              <a:rPr lang="en-US" altLang="ko-KR" sz="4400" b="1" dirty="0">
                <a:ln w="19050">
                  <a:solidFill>
                    <a:sysClr val="windowText" lastClr="000000"/>
                  </a:solidFill>
                </a:ln>
                <a:solidFill>
                  <a:schemeClr val="bg1"/>
                </a:solidFill>
                <a:latin typeface="system-ui"/>
              </a:rPr>
              <a:t>rd with your heart</a:t>
            </a:r>
            <a:endParaRPr lang="en-US" altLang="ko-KR" sz="4400" b="1" i="0" dirty="0">
              <a:ln w="19050">
                <a:solidFill>
                  <a:sysClr val="windowText" lastClr="000000"/>
                </a:solidFill>
              </a:ln>
              <a:solidFill>
                <a:schemeClr val="bg1"/>
              </a:solidFill>
              <a:effectLst/>
              <a:latin typeface="system-ui"/>
            </a:endParaRPr>
          </a:p>
          <a:p>
            <a:r>
              <a:rPr lang="ko-KR" altLang="en-US" sz="4400" b="1" i="0" dirty="0">
                <a:ln w="19050">
                  <a:solidFill>
                    <a:sysClr val="windowText" lastClr="000000"/>
                  </a:solidFill>
                </a:ln>
                <a:solidFill>
                  <a:schemeClr val="bg1"/>
                </a:solidFill>
                <a:effectLst/>
                <a:latin typeface="system-ui"/>
              </a:rPr>
              <a:t>온 마음 다해 주님을 섬겨야 합니다</a:t>
            </a:r>
            <a:r>
              <a:rPr lang="en-US" altLang="ko-KR" sz="4400" b="1" i="0" dirty="0">
                <a:ln w="19050">
                  <a:solidFill>
                    <a:sysClr val="windowText" lastClr="000000"/>
                  </a:solidFill>
                </a:ln>
                <a:solidFill>
                  <a:schemeClr val="bg1"/>
                </a:solidFill>
                <a:effectLst/>
                <a:latin typeface="system-ui"/>
              </a:rPr>
              <a:t>.</a:t>
            </a:r>
          </a:p>
          <a:p>
            <a:r>
              <a:rPr lang="en-US" altLang="ko-KR" sz="4400" b="1" i="0" dirty="0">
                <a:ln w="19050">
                  <a:solidFill>
                    <a:sysClr val="windowText" lastClr="000000"/>
                  </a:solidFill>
                </a:ln>
                <a:solidFill>
                  <a:schemeClr val="bg1"/>
                </a:solidFill>
                <a:effectLst/>
                <a:latin typeface="system-ui"/>
              </a:rPr>
              <a:t>3. We need the circumcision of heart.</a:t>
            </a:r>
          </a:p>
          <a:p>
            <a:r>
              <a:rPr lang="ko-KR" altLang="en-US" sz="4400" b="1" i="0" dirty="0">
                <a:ln w="19050">
                  <a:solidFill>
                    <a:sysClr val="windowText" lastClr="000000"/>
                  </a:solidFill>
                </a:ln>
                <a:solidFill>
                  <a:schemeClr val="bg1"/>
                </a:solidFill>
                <a:effectLst/>
                <a:latin typeface="system-ui"/>
              </a:rPr>
              <a:t>마음의 할례를 받아야 합니다</a:t>
            </a:r>
            <a:r>
              <a:rPr lang="en-US" altLang="ko-KR" sz="4400" b="1" i="0" dirty="0">
                <a:ln w="19050">
                  <a:solidFill>
                    <a:sysClr val="windowText" lastClr="000000"/>
                  </a:solidFill>
                </a:ln>
                <a:solidFill>
                  <a:schemeClr val="bg1"/>
                </a:solidFill>
                <a:effectLst/>
                <a:latin typeface="system-ui"/>
              </a:rPr>
              <a:t>.</a:t>
            </a:r>
            <a:endParaRPr lang="en-US" altLang="ko-KR" sz="4400" dirty="0">
              <a:ln w="19050">
                <a:solidFill>
                  <a:sysClr val="windowText" lastClr="000000"/>
                </a:solidFill>
              </a:ln>
              <a:solidFill>
                <a:schemeClr val="bg1"/>
              </a:solidFill>
              <a:latin typeface="system-ui"/>
            </a:endParaRPr>
          </a:p>
        </p:txBody>
      </p:sp>
    </p:spTree>
    <p:extLst>
      <p:ext uri="{BB962C8B-B14F-4D97-AF65-F5344CB8AC3E}">
        <p14:creationId xmlns:p14="http://schemas.microsoft.com/office/powerpoint/2010/main" val="1272903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8958A522-D3DB-4BA6-C1D5-98160D42F279}"/>
              </a:ext>
            </a:extLst>
          </p:cNvPr>
          <p:cNvPicPr>
            <a:picLocks noChangeAspect="1"/>
          </p:cNvPicPr>
          <p:nvPr/>
        </p:nvPicPr>
        <p:blipFill>
          <a:blip r:embed="rId2"/>
          <a:stretch>
            <a:fillRect/>
          </a:stretch>
        </p:blipFill>
        <p:spPr>
          <a:xfrm>
            <a:off x="2667000" y="0"/>
            <a:ext cx="6858000" cy="6858000"/>
          </a:xfrm>
          <a:prstGeom prst="rect">
            <a:avLst/>
          </a:prstGeom>
        </p:spPr>
      </p:pic>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3" name="TextBox 2">
            <a:extLst>
              <a:ext uri="{FF2B5EF4-FFF2-40B4-BE49-F238E27FC236}">
                <a16:creationId xmlns:a16="http://schemas.microsoft.com/office/drawing/2014/main" id="{E03D038F-DAB9-FE9A-9E77-37C5B60CABAE}"/>
              </a:ext>
            </a:extLst>
          </p:cNvPr>
          <p:cNvSpPr txBox="1"/>
          <p:nvPr/>
        </p:nvSpPr>
        <p:spPr>
          <a:xfrm>
            <a:off x="365646" y="230889"/>
            <a:ext cx="10928445" cy="707886"/>
          </a:xfrm>
          <a:prstGeom prst="rect">
            <a:avLst/>
          </a:prstGeom>
          <a:noFill/>
        </p:spPr>
        <p:txBody>
          <a:bodyPr wrap="square">
            <a:spAutoFit/>
          </a:bodyPr>
          <a:lstStyle/>
          <a:p>
            <a:r>
              <a:rPr lang="en-US" altLang="ko-KR" sz="4000" b="1" i="0" dirty="0">
                <a:ln w="19050">
                  <a:solidFill>
                    <a:sysClr val="windowText" lastClr="000000"/>
                  </a:solidFill>
                </a:ln>
                <a:solidFill>
                  <a:schemeClr val="bg1"/>
                </a:solidFill>
                <a:effectLst/>
                <a:latin typeface="system-ui"/>
              </a:rPr>
              <a:t>We need a new heart</a:t>
            </a:r>
          </a:p>
        </p:txBody>
      </p:sp>
      <p:sp>
        <p:nvSpPr>
          <p:cNvPr id="9" name="TextBox 8">
            <a:extLst>
              <a:ext uri="{FF2B5EF4-FFF2-40B4-BE49-F238E27FC236}">
                <a16:creationId xmlns:a16="http://schemas.microsoft.com/office/drawing/2014/main" id="{BDE19554-1FE9-4FD8-A35D-03FCFCB2DFCC}"/>
              </a:ext>
            </a:extLst>
          </p:cNvPr>
          <p:cNvSpPr txBox="1"/>
          <p:nvPr/>
        </p:nvSpPr>
        <p:spPr>
          <a:xfrm>
            <a:off x="365646" y="5673004"/>
            <a:ext cx="11460707" cy="954107"/>
          </a:xfrm>
          <a:prstGeom prst="rect">
            <a:avLst/>
          </a:prstGeom>
          <a:noFill/>
        </p:spPr>
        <p:txBody>
          <a:bodyPr wrap="square">
            <a:spAutoFit/>
          </a:bodyPr>
          <a:lstStyle/>
          <a:p>
            <a:r>
              <a:rPr lang="en-US" altLang="ko-KR" sz="2800" dirty="0" err="1">
                <a:ln w="19050">
                  <a:solidFill>
                    <a:sysClr val="windowText" lastClr="000000"/>
                  </a:solidFill>
                </a:ln>
                <a:solidFill>
                  <a:schemeClr val="bg1"/>
                </a:solidFill>
                <a:latin typeface="system-ui"/>
              </a:rPr>
              <a:t>Ezek</a:t>
            </a:r>
            <a:r>
              <a:rPr lang="en-US" altLang="ko-KR" sz="2800" dirty="0">
                <a:ln w="19050">
                  <a:solidFill>
                    <a:sysClr val="windowText" lastClr="000000"/>
                  </a:solidFill>
                </a:ln>
                <a:solidFill>
                  <a:schemeClr val="bg1"/>
                </a:solidFill>
                <a:latin typeface="system-ui"/>
              </a:rPr>
              <a:t> 36:26 - I will give you a new heart and put a new spirit within you;</a:t>
            </a:r>
            <a:br>
              <a:rPr lang="en-US" altLang="ko-KR" sz="2800" dirty="0">
                <a:ln w="19050">
                  <a:solidFill>
                    <a:sysClr val="windowText" lastClr="000000"/>
                  </a:solidFill>
                </a:ln>
                <a:solidFill>
                  <a:schemeClr val="bg1"/>
                </a:solidFill>
                <a:latin typeface="system-ui"/>
              </a:rPr>
            </a:br>
            <a:r>
              <a:rPr lang="en-US" altLang="ko-KR" sz="2800" dirty="0">
                <a:ln w="19050">
                  <a:solidFill>
                    <a:sysClr val="windowText" lastClr="000000"/>
                  </a:solidFill>
                </a:ln>
                <a:solidFill>
                  <a:schemeClr val="bg1"/>
                </a:solidFill>
                <a:latin typeface="system-ui"/>
              </a:rPr>
              <a:t>I will take the heart of stone out of your flesh and give you a heart of flesh.</a:t>
            </a:r>
          </a:p>
        </p:txBody>
      </p:sp>
    </p:spTree>
    <p:extLst>
      <p:ext uri="{BB962C8B-B14F-4D97-AF65-F5344CB8AC3E}">
        <p14:creationId xmlns:p14="http://schemas.microsoft.com/office/powerpoint/2010/main" val="1552802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descr="하트, 밸렌타인데이이(가) 표시된 사진&#10;&#10;자동 생성된 설명">
            <a:extLst>
              <a:ext uri="{FF2B5EF4-FFF2-40B4-BE49-F238E27FC236}">
                <a16:creationId xmlns:a16="http://schemas.microsoft.com/office/drawing/2014/main" id="{B7711CA4-A617-F71C-EC95-EE6ADFCCE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3" name="제목 1">
            <a:extLst>
              <a:ext uri="{FF2B5EF4-FFF2-40B4-BE49-F238E27FC236}">
                <a16:creationId xmlns:a16="http://schemas.microsoft.com/office/drawing/2014/main" id="{BF6EC1DD-5A35-B18E-D8C7-13B55524691B}"/>
              </a:ext>
            </a:extLst>
          </p:cNvPr>
          <p:cNvSpPr txBox="1">
            <a:spLocks/>
          </p:cNvSpPr>
          <p:nvPr/>
        </p:nvSpPr>
        <p:spPr>
          <a:xfrm>
            <a:off x="429693" y="337440"/>
            <a:ext cx="9505877" cy="3988900"/>
          </a:xfrm>
          <a:prstGeom prst="rect">
            <a:avLst/>
          </a:prstGeom>
        </p:spPr>
        <p:txBody>
          <a:bodyP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14400" dirty="0">
                <a:ln w="28575">
                  <a:solidFill>
                    <a:schemeClr val="tx1"/>
                  </a:solidFill>
                </a:ln>
                <a:solidFill>
                  <a:schemeClr val="bg1"/>
                </a:solidFill>
                <a:latin typeface="Impact" panose="020B0806030902050204" pitchFamily="34" charset="0"/>
              </a:rPr>
              <a:t>We all need a new heart</a:t>
            </a:r>
            <a:endParaRPr lang="en-US" altLang="ko-KR" sz="8800" dirty="0">
              <a:ln w="28575">
                <a:solidFill>
                  <a:schemeClr val="tx1"/>
                </a:solidFill>
              </a:ln>
              <a:solidFill>
                <a:schemeClr val="bg1"/>
              </a:solidFill>
              <a:latin typeface="Impact" panose="020B0806030902050204" pitchFamily="34" charset="0"/>
            </a:endParaRPr>
          </a:p>
        </p:txBody>
      </p:sp>
      <p:sp>
        <p:nvSpPr>
          <p:cNvPr id="4" name="TextBox 3">
            <a:extLst>
              <a:ext uri="{FF2B5EF4-FFF2-40B4-BE49-F238E27FC236}">
                <a16:creationId xmlns:a16="http://schemas.microsoft.com/office/drawing/2014/main" id="{53FDDEF8-017F-682B-4997-05AB86C3851C}"/>
              </a:ext>
            </a:extLst>
          </p:cNvPr>
          <p:cNvSpPr txBox="1"/>
          <p:nvPr/>
        </p:nvSpPr>
        <p:spPr>
          <a:xfrm>
            <a:off x="6714699" y="5977054"/>
            <a:ext cx="5298678" cy="978729"/>
          </a:xfrm>
          <a:prstGeom prst="rect">
            <a:avLst/>
          </a:prstGeom>
          <a:noFill/>
        </p:spPr>
        <p:txBody>
          <a:bodyPr wrap="square">
            <a:spAutoFit/>
          </a:bodyPr>
          <a:lstStyle/>
          <a:p>
            <a:pPr algn="r">
              <a:lnSpc>
                <a:spcPct val="80000"/>
              </a:lnSpc>
            </a:pPr>
            <a:r>
              <a:rPr lang="en-US" altLang="ko-KR" sz="72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Ezekiel 36:26</a:t>
            </a:r>
          </a:p>
        </p:txBody>
      </p:sp>
      <p:sp>
        <p:nvSpPr>
          <p:cNvPr id="2" name="TextBox 1">
            <a:extLst>
              <a:ext uri="{FF2B5EF4-FFF2-40B4-BE49-F238E27FC236}">
                <a16:creationId xmlns:a16="http://schemas.microsoft.com/office/drawing/2014/main" id="{5146FFAB-18A4-CAFA-500E-5CB8A3E3ACD2}"/>
              </a:ext>
            </a:extLst>
          </p:cNvPr>
          <p:cNvSpPr txBox="1"/>
          <p:nvPr/>
        </p:nvSpPr>
        <p:spPr>
          <a:xfrm>
            <a:off x="7493372" y="4923428"/>
            <a:ext cx="4520005" cy="1077218"/>
          </a:xfrm>
          <a:prstGeom prst="rect">
            <a:avLst/>
          </a:prstGeom>
          <a:noFill/>
        </p:spPr>
        <p:txBody>
          <a:bodyPr wrap="square">
            <a:spAutoFit/>
          </a:bodyPr>
          <a:lstStyle/>
          <a:p>
            <a:pPr algn="ctr">
              <a:lnSpc>
                <a:spcPct val="80000"/>
              </a:lnSpc>
            </a:pPr>
            <a:r>
              <a:rPr lang="en-US" altLang="ko-KR" sz="8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20230917</a:t>
            </a:r>
          </a:p>
        </p:txBody>
      </p:sp>
    </p:spTree>
    <p:extLst>
      <p:ext uri="{BB962C8B-B14F-4D97-AF65-F5344CB8AC3E}">
        <p14:creationId xmlns:p14="http://schemas.microsoft.com/office/powerpoint/2010/main" val="138670621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4075</TotalTime>
  <Words>654</Words>
  <Application>Microsoft Office PowerPoint</Application>
  <PresentationFormat>와이드스크린</PresentationFormat>
  <Paragraphs>61</Paragraphs>
  <Slides>17</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17</vt:i4>
      </vt:variant>
    </vt:vector>
  </HeadingPairs>
  <TitlesOfParts>
    <vt:vector size="22" baseType="lpstr">
      <vt:lpstr>system-ui</vt:lpstr>
      <vt:lpstr>맑은 고딕</vt:lpstr>
      <vt:lpstr>Arial</vt:lpstr>
      <vt:lpstr>Impact</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Rotting leaves</dc:title>
  <dc:creator>2019103037@office.chongshin.ac.kr</dc:creator>
  <cp:lastModifiedBy>Namhyon Cho</cp:lastModifiedBy>
  <cp:revision>107</cp:revision>
  <dcterms:created xsi:type="dcterms:W3CDTF">2021-10-02T16:56:14Z</dcterms:created>
  <dcterms:modified xsi:type="dcterms:W3CDTF">2023-09-16T12:55:08Z</dcterms:modified>
</cp:coreProperties>
</file>